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45600" cy="32918400"/>
  <p:notesSz cx="6858000" cy="9144000"/>
  <p:defaultTextStyle>
    <a:defPPr>
      <a:defRPr lang="en-US"/>
    </a:defPPr>
    <a:lvl1pPr marL="0" algn="l" defTabSz="2633472" rtl="0" eaLnBrk="1" latinLnBrk="0" hangingPunct="1">
      <a:defRPr sz="5184" kern="1200">
        <a:solidFill>
          <a:schemeClr val="tx1"/>
        </a:solidFill>
        <a:latin typeface="+mn-lt"/>
        <a:ea typeface="+mn-ea"/>
        <a:cs typeface="+mn-cs"/>
      </a:defRPr>
    </a:lvl1pPr>
    <a:lvl2pPr marL="1316736" algn="l" defTabSz="2633472" rtl="0" eaLnBrk="1" latinLnBrk="0" hangingPunct="1">
      <a:defRPr sz="5184" kern="1200">
        <a:solidFill>
          <a:schemeClr val="tx1"/>
        </a:solidFill>
        <a:latin typeface="+mn-lt"/>
        <a:ea typeface="+mn-ea"/>
        <a:cs typeface="+mn-cs"/>
      </a:defRPr>
    </a:lvl2pPr>
    <a:lvl3pPr marL="2633472" algn="l" defTabSz="2633472" rtl="0" eaLnBrk="1" latinLnBrk="0" hangingPunct="1">
      <a:defRPr sz="5184" kern="1200">
        <a:solidFill>
          <a:schemeClr val="tx1"/>
        </a:solidFill>
        <a:latin typeface="+mn-lt"/>
        <a:ea typeface="+mn-ea"/>
        <a:cs typeface="+mn-cs"/>
      </a:defRPr>
    </a:lvl3pPr>
    <a:lvl4pPr marL="3950208" algn="l" defTabSz="2633472" rtl="0" eaLnBrk="1" latinLnBrk="0" hangingPunct="1">
      <a:defRPr sz="5184" kern="1200">
        <a:solidFill>
          <a:schemeClr val="tx1"/>
        </a:solidFill>
        <a:latin typeface="+mn-lt"/>
        <a:ea typeface="+mn-ea"/>
        <a:cs typeface="+mn-cs"/>
      </a:defRPr>
    </a:lvl4pPr>
    <a:lvl5pPr marL="5266944" algn="l" defTabSz="2633472" rtl="0" eaLnBrk="1" latinLnBrk="0" hangingPunct="1">
      <a:defRPr sz="5184" kern="1200">
        <a:solidFill>
          <a:schemeClr val="tx1"/>
        </a:solidFill>
        <a:latin typeface="+mn-lt"/>
        <a:ea typeface="+mn-ea"/>
        <a:cs typeface="+mn-cs"/>
      </a:defRPr>
    </a:lvl5pPr>
    <a:lvl6pPr marL="6583680" algn="l" defTabSz="2633472" rtl="0" eaLnBrk="1" latinLnBrk="0" hangingPunct="1">
      <a:defRPr sz="5184" kern="1200">
        <a:solidFill>
          <a:schemeClr val="tx1"/>
        </a:solidFill>
        <a:latin typeface="+mn-lt"/>
        <a:ea typeface="+mn-ea"/>
        <a:cs typeface="+mn-cs"/>
      </a:defRPr>
    </a:lvl6pPr>
    <a:lvl7pPr marL="7900416" algn="l" defTabSz="2633472" rtl="0" eaLnBrk="1" latinLnBrk="0" hangingPunct="1">
      <a:defRPr sz="5184" kern="1200">
        <a:solidFill>
          <a:schemeClr val="tx1"/>
        </a:solidFill>
        <a:latin typeface="+mn-lt"/>
        <a:ea typeface="+mn-ea"/>
        <a:cs typeface="+mn-cs"/>
      </a:defRPr>
    </a:lvl7pPr>
    <a:lvl8pPr marL="9217152" algn="l" defTabSz="2633472" rtl="0" eaLnBrk="1" latinLnBrk="0" hangingPunct="1">
      <a:defRPr sz="5184" kern="1200">
        <a:solidFill>
          <a:schemeClr val="tx1"/>
        </a:solidFill>
        <a:latin typeface="+mn-lt"/>
        <a:ea typeface="+mn-ea"/>
        <a:cs typeface="+mn-cs"/>
      </a:defRPr>
    </a:lvl8pPr>
    <a:lvl9pPr marL="10533888" algn="l" defTabSz="2633472" rtl="0" eaLnBrk="1" latinLnBrk="0" hangingPunct="1">
      <a:defRPr sz="5184"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82F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8" autoAdjust="0"/>
    <p:restoredTop sz="94660"/>
  </p:normalViewPr>
  <p:slideViewPr>
    <p:cSldViewPr snapToGrid="0">
      <p:cViewPr varScale="1">
        <p:scale>
          <a:sx n="26" d="100"/>
          <a:sy n="26" d="100"/>
        </p:scale>
        <p:origin x="-1302" y="-114"/>
      </p:cViewPr>
      <p:guideLst>
        <p:guide orient="horz" pos="10368"/>
        <p:guide pos="691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a:xfrm>
            <a:off x="750277" y="750277"/>
            <a:ext cx="20445046" cy="31417846"/>
          </a:xfrm>
          <a:prstGeom prst="rect">
            <a:avLst/>
          </a:prstGeom>
          <a:noFill/>
          <a:ln w="190500">
            <a:solidFill>
              <a:srgbClr val="782F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icture Placeholder 8"/>
          <p:cNvSpPr>
            <a:spLocks noGrp="1"/>
          </p:cNvSpPr>
          <p:nvPr>
            <p:ph type="pic" sz="quarter" idx="10" hasCustomPrompt="1"/>
          </p:nvPr>
        </p:nvSpPr>
        <p:spPr>
          <a:xfrm>
            <a:off x="1382713" y="1476375"/>
            <a:ext cx="9215437" cy="9215438"/>
          </a:xfrm>
          <a:prstGeom prst="rect">
            <a:avLst/>
          </a:prstGeom>
        </p:spPr>
        <p:txBody>
          <a:bodyPr/>
          <a:lstStyle>
            <a:lvl1pPr marL="0" indent="0">
              <a:buNone/>
              <a:defRPr baseline="0"/>
            </a:lvl1pPr>
          </a:lstStyle>
          <a:p>
            <a:r>
              <a:rPr lang="en-US" dirty="0" smtClean="0"/>
              <a:t>Kate Herron will add picture</a:t>
            </a:r>
            <a:endParaRPr lang="en-US" dirty="0"/>
          </a:p>
        </p:txBody>
      </p:sp>
      <p:sp>
        <p:nvSpPr>
          <p:cNvPr id="11" name="Text Placeholder 10"/>
          <p:cNvSpPr>
            <a:spLocks noGrp="1"/>
          </p:cNvSpPr>
          <p:nvPr>
            <p:ph type="body" sz="quarter" idx="11" hasCustomPrompt="1"/>
          </p:nvPr>
        </p:nvSpPr>
        <p:spPr>
          <a:xfrm>
            <a:off x="10761663" y="2711768"/>
            <a:ext cx="10158412" cy="992110"/>
          </a:xfrm>
          <a:prstGeom prst="rect">
            <a:avLst/>
          </a:prstGeom>
        </p:spPr>
        <p:txBody>
          <a:bodyPr/>
          <a:lstStyle>
            <a:lvl1pPr marL="0" indent="0" algn="ctr">
              <a:buFontTx/>
              <a:buNone/>
              <a:defRPr sz="6000" b="1">
                <a:latin typeface="Arial" panose="020B0604020202020204" pitchFamily="34" charset="0"/>
                <a:cs typeface="Arial" panose="020B0604020202020204" pitchFamily="34" charset="0"/>
              </a:defRPr>
            </a:lvl1pPr>
          </a:lstStyle>
          <a:p>
            <a:pPr lvl="0"/>
            <a:r>
              <a:rPr lang="en-US" dirty="0" smtClean="0"/>
              <a:t>Enter Name</a:t>
            </a:r>
            <a:endParaRPr lang="en-US" dirty="0"/>
          </a:p>
        </p:txBody>
      </p:sp>
      <p:sp>
        <p:nvSpPr>
          <p:cNvPr id="12" name="TextBox 11"/>
          <p:cNvSpPr txBox="1"/>
          <p:nvPr userDrawn="1"/>
        </p:nvSpPr>
        <p:spPr>
          <a:xfrm>
            <a:off x="10761663" y="1873747"/>
            <a:ext cx="10158412" cy="769441"/>
          </a:xfrm>
          <a:prstGeom prst="rect">
            <a:avLst/>
          </a:prstGeom>
          <a:noFill/>
        </p:spPr>
        <p:txBody>
          <a:bodyPr wrap="square" rtlCol="0">
            <a:spAutoFit/>
          </a:bodyPr>
          <a:lstStyle/>
          <a:p>
            <a:pPr algn="ctr"/>
            <a:r>
              <a:rPr lang="en-US" sz="4400" dirty="0" smtClean="0">
                <a:latin typeface="Arial" panose="020B0604020202020204" pitchFamily="34" charset="0"/>
                <a:cs typeface="Arial" panose="020B0604020202020204" pitchFamily="34" charset="0"/>
              </a:rPr>
              <a:t>Name:</a:t>
            </a:r>
            <a:endParaRPr lang="en-US" sz="4400" dirty="0">
              <a:latin typeface="Arial" panose="020B0604020202020204" pitchFamily="34" charset="0"/>
              <a:cs typeface="Arial" panose="020B0604020202020204" pitchFamily="34" charset="0"/>
            </a:endParaRPr>
          </a:p>
        </p:txBody>
      </p:sp>
      <p:sp>
        <p:nvSpPr>
          <p:cNvPr id="13" name="Text Placeholder 10"/>
          <p:cNvSpPr>
            <a:spLocks noGrp="1"/>
          </p:cNvSpPr>
          <p:nvPr>
            <p:ph type="body" sz="quarter" idx="12" hasCustomPrompt="1"/>
          </p:nvPr>
        </p:nvSpPr>
        <p:spPr>
          <a:xfrm>
            <a:off x="10761663" y="5188701"/>
            <a:ext cx="10158412" cy="2044384"/>
          </a:xfrm>
          <a:prstGeom prst="rect">
            <a:avLst/>
          </a:prstGeom>
        </p:spPr>
        <p:txBody>
          <a:bodyPr/>
          <a:lstStyle>
            <a:lvl1pPr marL="0" indent="0" algn="ctr">
              <a:lnSpc>
                <a:spcPct val="100000"/>
              </a:lnSpc>
              <a:spcBef>
                <a:spcPts val="0"/>
              </a:spcBef>
              <a:buFontTx/>
              <a:buNone/>
              <a:defRPr sz="5400" b="1" baseline="0">
                <a:latin typeface="Arial" panose="020B0604020202020204" pitchFamily="34" charset="0"/>
                <a:cs typeface="Arial" panose="020B0604020202020204" pitchFamily="34" charset="0"/>
              </a:defRPr>
            </a:lvl1pPr>
          </a:lstStyle>
          <a:p>
            <a:pPr lvl="0"/>
            <a:r>
              <a:rPr lang="en-US" dirty="0" smtClean="0"/>
              <a:t>Enter Department</a:t>
            </a:r>
            <a:endParaRPr lang="en-US" dirty="0"/>
          </a:p>
        </p:txBody>
      </p:sp>
      <p:sp>
        <p:nvSpPr>
          <p:cNvPr id="14" name="TextBox 13"/>
          <p:cNvSpPr txBox="1"/>
          <p:nvPr userDrawn="1"/>
        </p:nvSpPr>
        <p:spPr>
          <a:xfrm>
            <a:off x="10761663" y="4419260"/>
            <a:ext cx="10158412" cy="769441"/>
          </a:xfrm>
          <a:prstGeom prst="rect">
            <a:avLst/>
          </a:prstGeom>
          <a:noFill/>
        </p:spPr>
        <p:txBody>
          <a:bodyPr wrap="square" rtlCol="0">
            <a:spAutoFit/>
          </a:bodyPr>
          <a:lstStyle/>
          <a:p>
            <a:pPr algn="ctr"/>
            <a:r>
              <a:rPr lang="en-US" sz="4400" dirty="0" smtClean="0">
                <a:latin typeface="Arial" panose="020B0604020202020204" pitchFamily="34" charset="0"/>
                <a:cs typeface="Arial" panose="020B0604020202020204" pitchFamily="34" charset="0"/>
              </a:rPr>
              <a:t>Department:</a:t>
            </a:r>
            <a:endParaRPr lang="en-US" sz="4400" dirty="0">
              <a:latin typeface="Arial" panose="020B0604020202020204" pitchFamily="34" charset="0"/>
              <a:cs typeface="Arial" panose="020B0604020202020204" pitchFamily="34" charset="0"/>
            </a:endParaRPr>
          </a:p>
        </p:txBody>
      </p:sp>
      <p:sp>
        <p:nvSpPr>
          <p:cNvPr id="15" name="Text Placeholder 10"/>
          <p:cNvSpPr>
            <a:spLocks noGrp="1"/>
          </p:cNvSpPr>
          <p:nvPr>
            <p:ph type="body" sz="quarter" idx="13" hasCustomPrompt="1"/>
          </p:nvPr>
        </p:nvSpPr>
        <p:spPr>
          <a:xfrm>
            <a:off x="10761663" y="8994636"/>
            <a:ext cx="10158412" cy="1083860"/>
          </a:xfrm>
          <a:prstGeom prst="rect">
            <a:avLst/>
          </a:prstGeom>
        </p:spPr>
        <p:txBody>
          <a:bodyPr/>
          <a:lstStyle>
            <a:lvl1pPr marL="0" indent="0" algn="ctr">
              <a:lnSpc>
                <a:spcPct val="100000"/>
              </a:lnSpc>
              <a:spcBef>
                <a:spcPts val="0"/>
              </a:spcBef>
              <a:buFontTx/>
              <a:buNone/>
              <a:defRPr sz="4800" b="1">
                <a:latin typeface="Arial" panose="020B0604020202020204" pitchFamily="34" charset="0"/>
                <a:cs typeface="Arial" panose="020B0604020202020204" pitchFamily="34" charset="0"/>
              </a:defRPr>
            </a:lvl1pPr>
          </a:lstStyle>
          <a:p>
            <a:pPr lvl="0"/>
            <a:r>
              <a:rPr lang="en-US" dirty="0" smtClean="0"/>
              <a:t>Enter email</a:t>
            </a:r>
            <a:endParaRPr lang="en-US" dirty="0"/>
          </a:p>
        </p:txBody>
      </p:sp>
      <p:sp>
        <p:nvSpPr>
          <p:cNvPr id="16" name="TextBox 15"/>
          <p:cNvSpPr txBox="1"/>
          <p:nvPr userDrawn="1"/>
        </p:nvSpPr>
        <p:spPr>
          <a:xfrm>
            <a:off x="10761663" y="8225195"/>
            <a:ext cx="10158412" cy="769441"/>
          </a:xfrm>
          <a:prstGeom prst="rect">
            <a:avLst/>
          </a:prstGeom>
          <a:noFill/>
        </p:spPr>
        <p:txBody>
          <a:bodyPr wrap="square" rtlCol="0">
            <a:spAutoFit/>
          </a:bodyPr>
          <a:lstStyle/>
          <a:p>
            <a:pPr algn="ctr"/>
            <a:r>
              <a:rPr lang="en-US" sz="4400" dirty="0" smtClean="0">
                <a:latin typeface="Arial" panose="020B0604020202020204" pitchFamily="34" charset="0"/>
                <a:cs typeface="Arial" panose="020B0604020202020204" pitchFamily="34" charset="0"/>
              </a:rPr>
              <a:t>Contact:</a:t>
            </a:r>
            <a:endParaRPr lang="en-US" sz="4400" dirty="0">
              <a:latin typeface="Arial" panose="020B0604020202020204" pitchFamily="34" charset="0"/>
              <a:cs typeface="Arial" panose="020B0604020202020204" pitchFamily="34" charset="0"/>
            </a:endParaRPr>
          </a:p>
        </p:txBody>
      </p:sp>
      <p:sp>
        <p:nvSpPr>
          <p:cNvPr id="17" name="Text Placeholder 10"/>
          <p:cNvSpPr>
            <a:spLocks noGrp="1"/>
          </p:cNvSpPr>
          <p:nvPr>
            <p:ph type="body" sz="quarter" idx="14" hasCustomPrompt="1"/>
          </p:nvPr>
        </p:nvSpPr>
        <p:spPr>
          <a:xfrm>
            <a:off x="1382712" y="12428654"/>
            <a:ext cx="19259867" cy="5836486"/>
          </a:xfrm>
          <a:prstGeom prst="rect">
            <a:avLst/>
          </a:prstGeom>
        </p:spPr>
        <p:txBody>
          <a:bodyPr/>
          <a:lstStyle>
            <a:lvl1pPr marL="685800" marR="0" indent="-685800" algn="l" defTabSz="2194560" rtl="0" eaLnBrk="1" fontAlgn="auto" latinLnBrk="0" hangingPunct="1">
              <a:lnSpc>
                <a:spcPct val="100000"/>
              </a:lnSpc>
              <a:spcBef>
                <a:spcPts val="2400"/>
              </a:spcBef>
              <a:spcAft>
                <a:spcPts val="0"/>
              </a:spcAft>
              <a:buClrTx/>
              <a:buSzTx/>
              <a:buFont typeface="Arial" panose="020B0604020202020204" pitchFamily="34" charset="0"/>
              <a:buChar char="•"/>
              <a:tabLst/>
              <a:defRPr sz="4800" b="0" baseline="0">
                <a:latin typeface="Arial" panose="020B0604020202020204" pitchFamily="34" charset="0"/>
                <a:cs typeface="Arial" panose="020B0604020202020204" pitchFamily="34" charset="0"/>
              </a:defRPr>
            </a:lvl1pPr>
          </a:lstStyle>
          <a:p>
            <a:pPr lvl="0"/>
            <a:r>
              <a:rPr lang="en-US" dirty="0" smtClean="0"/>
              <a:t>Please add your most recent research/creative endeavor– what have you been working on, and if a grant, who funded your work?</a:t>
            </a:r>
          </a:p>
        </p:txBody>
      </p:sp>
      <p:sp>
        <p:nvSpPr>
          <p:cNvPr id="18" name="TextBox 17"/>
          <p:cNvSpPr txBox="1"/>
          <p:nvPr userDrawn="1"/>
        </p:nvSpPr>
        <p:spPr>
          <a:xfrm>
            <a:off x="1382713" y="11544913"/>
            <a:ext cx="10158412" cy="769441"/>
          </a:xfrm>
          <a:prstGeom prst="rect">
            <a:avLst/>
          </a:prstGeom>
          <a:noFill/>
        </p:spPr>
        <p:txBody>
          <a:bodyPr wrap="square" rtlCol="0">
            <a:spAutoFit/>
          </a:bodyPr>
          <a:lstStyle/>
          <a:p>
            <a:pPr algn="l"/>
            <a:r>
              <a:rPr lang="en-US" sz="4400" b="1" dirty="0" smtClean="0">
                <a:latin typeface="Arial" panose="020B0604020202020204" pitchFamily="34" charset="0"/>
                <a:cs typeface="Arial" panose="020B0604020202020204" pitchFamily="34" charset="0"/>
              </a:rPr>
              <a:t>Current Research:</a:t>
            </a:r>
            <a:endParaRPr lang="en-US" sz="4400" b="1" dirty="0">
              <a:latin typeface="Arial" panose="020B0604020202020204" pitchFamily="34" charset="0"/>
              <a:cs typeface="Arial" panose="020B0604020202020204" pitchFamily="34" charset="0"/>
            </a:endParaRPr>
          </a:p>
        </p:txBody>
      </p:sp>
      <p:sp>
        <p:nvSpPr>
          <p:cNvPr id="19" name="Text Placeholder 10"/>
          <p:cNvSpPr>
            <a:spLocks noGrp="1"/>
          </p:cNvSpPr>
          <p:nvPr>
            <p:ph type="body" sz="quarter" idx="15" hasCustomPrompt="1"/>
          </p:nvPr>
        </p:nvSpPr>
        <p:spPr>
          <a:xfrm>
            <a:off x="1382712" y="19789272"/>
            <a:ext cx="19259867" cy="1967601"/>
          </a:xfrm>
          <a:prstGeom prst="rect">
            <a:avLst/>
          </a:prstGeom>
        </p:spPr>
        <p:txBody>
          <a:bodyPr/>
          <a:lstStyle>
            <a:lvl1pPr marL="0" marR="0" indent="0" algn="l" defTabSz="2194560" rtl="0" eaLnBrk="1" fontAlgn="auto" latinLnBrk="0" hangingPunct="1">
              <a:lnSpc>
                <a:spcPct val="90000"/>
              </a:lnSpc>
              <a:spcBef>
                <a:spcPts val="2400"/>
              </a:spcBef>
              <a:spcAft>
                <a:spcPts val="0"/>
              </a:spcAft>
              <a:buClrTx/>
              <a:buSzTx/>
              <a:buFontTx/>
              <a:buNone/>
              <a:tabLst/>
              <a:defRPr sz="4800" b="0" baseline="0">
                <a:latin typeface="Arial" panose="020B0604020202020204" pitchFamily="34" charset="0"/>
                <a:cs typeface="Arial" panose="020B0604020202020204" pitchFamily="34" charset="0"/>
              </a:defRPr>
            </a:lvl1pPr>
          </a:lstStyle>
          <a:p>
            <a:pPr lvl="0"/>
            <a:r>
              <a:rPr lang="en-US" dirty="0" smtClean="0"/>
              <a:t>Please enter your broad areas of interest in one brief phrase.</a:t>
            </a:r>
            <a:endParaRPr lang="en-US" dirty="0"/>
          </a:p>
        </p:txBody>
      </p:sp>
      <p:sp>
        <p:nvSpPr>
          <p:cNvPr id="20" name="TextBox 19"/>
          <p:cNvSpPr txBox="1"/>
          <p:nvPr userDrawn="1"/>
        </p:nvSpPr>
        <p:spPr>
          <a:xfrm>
            <a:off x="1382713" y="18905531"/>
            <a:ext cx="10158412" cy="769441"/>
          </a:xfrm>
          <a:prstGeom prst="rect">
            <a:avLst/>
          </a:prstGeom>
          <a:noFill/>
        </p:spPr>
        <p:txBody>
          <a:bodyPr wrap="square" rtlCol="0">
            <a:spAutoFit/>
          </a:bodyPr>
          <a:lstStyle/>
          <a:p>
            <a:pPr algn="l"/>
            <a:r>
              <a:rPr lang="en-US" sz="4400" b="1" dirty="0" smtClean="0">
                <a:latin typeface="Arial" panose="020B0604020202020204" pitchFamily="34" charset="0"/>
                <a:cs typeface="Arial" panose="020B0604020202020204" pitchFamily="34" charset="0"/>
              </a:rPr>
              <a:t>What I am Interested in:</a:t>
            </a:r>
            <a:endParaRPr lang="en-US" sz="4400" b="1" dirty="0">
              <a:latin typeface="Arial" panose="020B0604020202020204" pitchFamily="34" charset="0"/>
              <a:cs typeface="Arial" panose="020B0604020202020204" pitchFamily="34" charset="0"/>
            </a:endParaRPr>
          </a:p>
        </p:txBody>
      </p:sp>
      <p:sp>
        <p:nvSpPr>
          <p:cNvPr id="21" name="Text Placeholder 10"/>
          <p:cNvSpPr>
            <a:spLocks noGrp="1"/>
          </p:cNvSpPr>
          <p:nvPr>
            <p:ph type="body" sz="quarter" idx="16" hasCustomPrompt="1"/>
          </p:nvPr>
        </p:nvSpPr>
        <p:spPr>
          <a:xfrm>
            <a:off x="1382712" y="23569226"/>
            <a:ext cx="19259867" cy="7794694"/>
          </a:xfrm>
          <a:prstGeom prst="rect">
            <a:avLst/>
          </a:prstGeom>
        </p:spPr>
        <p:txBody>
          <a:bodyPr/>
          <a:lstStyle>
            <a:lvl1pPr marL="0" marR="0" indent="0" algn="l" defTabSz="2194560" rtl="0" eaLnBrk="1" fontAlgn="auto" latinLnBrk="0" hangingPunct="1">
              <a:lnSpc>
                <a:spcPct val="150000"/>
              </a:lnSpc>
              <a:spcBef>
                <a:spcPts val="2400"/>
              </a:spcBef>
              <a:spcAft>
                <a:spcPts val="0"/>
              </a:spcAft>
              <a:buClrTx/>
              <a:buSzTx/>
              <a:buFontTx/>
              <a:buNone/>
              <a:tabLst/>
              <a:defRPr sz="4800" b="0" baseline="0">
                <a:latin typeface="Arial" panose="020B0604020202020204" pitchFamily="34" charset="0"/>
                <a:cs typeface="Arial" panose="020B0604020202020204" pitchFamily="34" charset="0"/>
              </a:defRPr>
            </a:lvl1pPr>
          </a:lstStyle>
          <a:p>
            <a:pPr lvl="0"/>
            <a:r>
              <a:rPr lang="en-US" dirty="0" smtClean="0"/>
              <a:t>What research/creative strengths would you bring to a collaborative proposal?</a:t>
            </a:r>
            <a:endParaRPr lang="en-US" dirty="0"/>
          </a:p>
        </p:txBody>
      </p:sp>
      <p:sp>
        <p:nvSpPr>
          <p:cNvPr id="22" name="TextBox 21"/>
          <p:cNvSpPr txBox="1"/>
          <p:nvPr userDrawn="1"/>
        </p:nvSpPr>
        <p:spPr>
          <a:xfrm>
            <a:off x="1382713" y="22685485"/>
            <a:ext cx="10158412" cy="769441"/>
          </a:xfrm>
          <a:prstGeom prst="rect">
            <a:avLst/>
          </a:prstGeom>
          <a:noFill/>
        </p:spPr>
        <p:txBody>
          <a:bodyPr wrap="square" rtlCol="0">
            <a:spAutoFit/>
          </a:bodyPr>
          <a:lstStyle/>
          <a:p>
            <a:pPr algn="l"/>
            <a:r>
              <a:rPr lang="en-US" sz="4400" b="1" dirty="0" smtClean="0">
                <a:latin typeface="Arial" panose="020B0604020202020204" pitchFamily="34" charset="0"/>
                <a:cs typeface="Arial" panose="020B0604020202020204" pitchFamily="34" charset="0"/>
              </a:rPr>
              <a:t>Strengths:</a:t>
            </a:r>
            <a:endParaRPr lang="en-US" sz="4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65389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508760" y="8763000"/>
            <a:ext cx="18928080" cy="2088642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3571780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04821" y="1752600"/>
            <a:ext cx="4732020" cy="27896822"/>
          </a:xfrm>
          <a:prstGeom prst="rect">
            <a:avLst/>
          </a:prstGeo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508761" y="1752600"/>
            <a:ext cx="13921740" cy="2789682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4194988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idx="1"/>
          </p:nvPr>
        </p:nvSpPr>
        <p:spPr>
          <a:xfrm>
            <a:off x="1508760" y="8763000"/>
            <a:ext cx="18928080" cy="208864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4256908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97331" y="8206749"/>
            <a:ext cx="18928080" cy="13693138"/>
          </a:xfrm>
          <a:prstGeom prst="rect">
            <a:avLst/>
          </a:prstGeom>
        </p:spPr>
        <p:txBody>
          <a:bodyPr anchor="b"/>
          <a:lstStyle>
            <a:lvl1pPr>
              <a:defRPr sz="14400"/>
            </a:lvl1pPr>
          </a:lstStyle>
          <a:p>
            <a:r>
              <a:rPr lang="en-US" smtClean="0"/>
              <a:t>Click to edit Master title style</a:t>
            </a:r>
            <a:endParaRPr lang="en-US" dirty="0"/>
          </a:p>
        </p:txBody>
      </p:sp>
      <p:sp>
        <p:nvSpPr>
          <p:cNvPr id="3" name="Text Placeholder 2"/>
          <p:cNvSpPr>
            <a:spLocks noGrp="1"/>
          </p:cNvSpPr>
          <p:nvPr>
            <p:ph type="body" idx="1"/>
          </p:nvPr>
        </p:nvSpPr>
        <p:spPr>
          <a:xfrm>
            <a:off x="1497331" y="22029429"/>
            <a:ext cx="18928080" cy="7200898"/>
          </a:xfrm>
          <a:prstGeom prst="rect">
            <a:avLst/>
          </a:prstGeom>
        </p:spPr>
        <p:txBody>
          <a:bodyPr/>
          <a:lstStyle>
            <a:lvl1pPr marL="0" indent="0">
              <a:buNone/>
              <a:defRPr sz="5760">
                <a:solidFill>
                  <a:schemeClr val="tx1"/>
                </a:solidFill>
              </a:defRPr>
            </a:lvl1pPr>
            <a:lvl2pPr marL="1097280" indent="0">
              <a:buNone/>
              <a:defRPr sz="4800">
                <a:solidFill>
                  <a:schemeClr val="tx1">
                    <a:tint val="75000"/>
                  </a:schemeClr>
                </a:solidFill>
              </a:defRPr>
            </a:lvl2pPr>
            <a:lvl3pPr marL="2194560" indent="0">
              <a:buNone/>
              <a:defRPr sz="4320">
                <a:solidFill>
                  <a:schemeClr val="tx1">
                    <a:tint val="75000"/>
                  </a:schemeClr>
                </a:solidFill>
              </a:defRPr>
            </a:lvl3pPr>
            <a:lvl4pPr marL="3291840" indent="0">
              <a:buNone/>
              <a:defRPr sz="3840">
                <a:solidFill>
                  <a:schemeClr val="tx1">
                    <a:tint val="75000"/>
                  </a:schemeClr>
                </a:solidFill>
              </a:defRPr>
            </a:lvl4pPr>
            <a:lvl5pPr marL="4389120" indent="0">
              <a:buNone/>
              <a:defRPr sz="3840">
                <a:solidFill>
                  <a:schemeClr val="tx1">
                    <a:tint val="75000"/>
                  </a:schemeClr>
                </a:solidFill>
              </a:defRPr>
            </a:lvl5pPr>
            <a:lvl6pPr marL="5486400" indent="0">
              <a:buNone/>
              <a:defRPr sz="3840">
                <a:solidFill>
                  <a:schemeClr val="tx1">
                    <a:tint val="75000"/>
                  </a:schemeClr>
                </a:solidFill>
              </a:defRPr>
            </a:lvl6pPr>
            <a:lvl7pPr marL="6583680" indent="0">
              <a:buNone/>
              <a:defRPr sz="3840">
                <a:solidFill>
                  <a:schemeClr val="tx1">
                    <a:tint val="75000"/>
                  </a:schemeClr>
                </a:solidFill>
              </a:defRPr>
            </a:lvl7pPr>
            <a:lvl8pPr marL="7680960" indent="0">
              <a:buNone/>
              <a:defRPr sz="3840">
                <a:solidFill>
                  <a:schemeClr val="tx1">
                    <a:tint val="75000"/>
                  </a:schemeClr>
                </a:solidFill>
              </a:defRPr>
            </a:lvl8pPr>
            <a:lvl9pPr marL="8778240" indent="0">
              <a:buNone/>
              <a:defRPr sz="384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4259824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08760" y="8763000"/>
            <a:ext cx="9326880" cy="208864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1109960" y="8763000"/>
            <a:ext cx="9326880" cy="208864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6" name="Footer Placeholder 5"/>
          <p:cNvSpPr>
            <a:spLocks noGrp="1"/>
          </p:cNvSpPr>
          <p:nvPr>
            <p:ph type="ftr" sz="quarter" idx="11"/>
          </p:nvPr>
        </p:nvSpPr>
        <p:spPr>
          <a:xfrm>
            <a:off x="7269480" y="30510487"/>
            <a:ext cx="740664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1632254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1618" y="1752607"/>
            <a:ext cx="18928080" cy="6362702"/>
          </a:xfrm>
          <a:prstGeom prst="rect">
            <a:avLst/>
          </a:prstGeo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511621" y="8069582"/>
            <a:ext cx="9284016" cy="3954778"/>
          </a:xfrm>
          <a:prstGeom prst="rect">
            <a:avLst/>
          </a:prstGeo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smtClean="0"/>
              <a:t>Click to edit Master text styles</a:t>
            </a:r>
          </a:p>
        </p:txBody>
      </p:sp>
      <p:sp>
        <p:nvSpPr>
          <p:cNvPr id="4" name="Content Placeholder 3"/>
          <p:cNvSpPr>
            <a:spLocks noGrp="1"/>
          </p:cNvSpPr>
          <p:nvPr>
            <p:ph sz="half" idx="2"/>
          </p:nvPr>
        </p:nvSpPr>
        <p:spPr>
          <a:xfrm>
            <a:off x="1511621" y="12024360"/>
            <a:ext cx="9284016" cy="176860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1109961" y="8069582"/>
            <a:ext cx="9329738" cy="3954778"/>
          </a:xfrm>
          <a:prstGeom prst="rect">
            <a:avLst/>
          </a:prstGeo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smtClean="0"/>
              <a:t>Click to edit Master text styles</a:t>
            </a:r>
          </a:p>
        </p:txBody>
      </p:sp>
      <p:sp>
        <p:nvSpPr>
          <p:cNvPr id="6" name="Content Placeholder 5"/>
          <p:cNvSpPr>
            <a:spLocks noGrp="1"/>
          </p:cNvSpPr>
          <p:nvPr>
            <p:ph sz="quarter" idx="4"/>
          </p:nvPr>
        </p:nvSpPr>
        <p:spPr>
          <a:xfrm>
            <a:off x="11109961" y="12024360"/>
            <a:ext cx="9329738" cy="176860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8" name="Footer Placeholder 7"/>
          <p:cNvSpPr>
            <a:spLocks noGrp="1"/>
          </p:cNvSpPr>
          <p:nvPr>
            <p:ph type="ftr" sz="quarter" idx="11"/>
          </p:nvPr>
        </p:nvSpPr>
        <p:spPr>
          <a:xfrm>
            <a:off x="7269480" y="30510487"/>
            <a:ext cx="7406640" cy="1752600"/>
          </a:xfrm>
          <a:prstGeom prst="rect">
            <a:avLst/>
          </a:prstGeom>
        </p:spPr>
        <p:txBody>
          <a:bodyPr/>
          <a:lstStyle/>
          <a:p>
            <a:endParaRPr lang="en-US"/>
          </a:p>
        </p:txBody>
      </p:sp>
      <p:sp>
        <p:nvSpPr>
          <p:cNvPr id="9" name="Slide Number Placeholder 8"/>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1488565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4" name="Footer Placeholder 3"/>
          <p:cNvSpPr>
            <a:spLocks noGrp="1"/>
          </p:cNvSpPr>
          <p:nvPr>
            <p:ph type="ftr" sz="quarter" idx="11"/>
          </p:nvPr>
        </p:nvSpPr>
        <p:spPr>
          <a:xfrm>
            <a:off x="7269480" y="30510487"/>
            <a:ext cx="7406640" cy="1752600"/>
          </a:xfrm>
          <a:prstGeom prst="rect">
            <a:avLst/>
          </a:prstGeom>
        </p:spPr>
        <p:txBody>
          <a:bodyPr/>
          <a:lstStyle/>
          <a:p>
            <a:endParaRPr lang="en-US"/>
          </a:p>
        </p:txBody>
      </p:sp>
      <p:sp>
        <p:nvSpPr>
          <p:cNvPr id="5" name="Slide Number Placeholder 4"/>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2710568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3" name="Footer Placeholder 2"/>
          <p:cNvSpPr>
            <a:spLocks noGrp="1"/>
          </p:cNvSpPr>
          <p:nvPr>
            <p:ph type="ftr" sz="quarter" idx="11"/>
          </p:nvPr>
        </p:nvSpPr>
        <p:spPr>
          <a:xfrm>
            <a:off x="7269480" y="30510487"/>
            <a:ext cx="7406640" cy="1752600"/>
          </a:xfrm>
          <a:prstGeom prst="rect">
            <a:avLst/>
          </a:prstGeom>
        </p:spPr>
        <p:txBody>
          <a:bodyPr/>
          <a:lstStyle/>
          <a:p>
            <a:endParaRPr lang="en-US"/>
          </a:p>
        </p:txBody>
      </p:sp>
      <p:sp>
        <p:nvSpPr>
          <p:cNvPr id="4" name="Slide Number Placeholder 3"/>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2601022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2194560"/>
            <a:ext cx="7078027" cy="7680960"/>
          </a:xfrm>
          <a:prstGeom prst="rect">
            <a:avLst/>
          </a:prstGeom>
        </p:spPr>
        <p:txBody>
          <a:bodyPr anchor="b"/>
          <a:lstStyle>
            <a:lvl1pPr>
              <a:defRPr sz="7680"/>
            </a:lvl1pPr>
          </a:lstStyle>
          <a:p>
            <a:r>
              <a:rPr lang="en-US" smtClean="0"/>
              <a:t>Click to edit Master title style</a:t>
            </a:r>
            <a:endParaRPr lang="en-US" dirty="0"/>
          </a:p>
        </p:txBody>
      </p:sp>
      <p:sp>
        <p:nvSpPr>
          <p:cNvPr id="3" name="Content Placeholder 2"/>
          <p:cNvSpPr>
            <a:spLocks noGrp="1"/>
          </p:cNvSpPr>
          <p:nvPr>
            <p:ph idx="1"/>
          </p:nvPr>
        </p:nvSpPr>
        <p:spPr>
          <a:xfrm>
            <a:off x="9329738" y="4739647"/>
            <a:ext cx="11109960" cy="23393400"/>
          </a:xfrm>
          <a:prstGeom prst="rect">
            <a:avLst/>
          </a:prstGeom>
        </p:spPr>
        <p:txBody>
          <a:bodyPr/>
          <a:lstStyle>
            <a:lvl1pPr>
              <a:defRPr sz="7680"/>
            </a:lvl1pPr>
            <a:lvl2pPr>
              <a:defRPr sz="6720"/>
            </a:lvl2pPr>
            <a:lvl3pPr>
              <a:defRPr sz="5760"/>
            </a:lvl3pPr>
            <a:lvl4pPr>
              <a:defRPr sz="4800"/>
            </a:lvl4pPr>
            <a:lvl5pPr>
              <a:defRPr sz="4800"/>
            </a:lvl5pPr>
            <a:lvl6pPr>
              <a:defRPr sz="4800"/>
            </a:lvl6pPr>
            <a:lvl7pPr>
              <a:defRPr sz="4800"/>
            </a:lvl7pPr>
            <a:lvl8pPr>
              <a:defRPr sz="4800"/>
            </a:lvl8pPr>
            <a:lvl9pPr>
              <a:defRPr sz="4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511619" y="9875520"/>
            <a:ext cx="7078027" cy="18295622"/>
          </a:xfrm>
          <a:prstGeom prst="rect">
            <a:avLst/>
          </a:prstGeo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smtClean="0"/>
              <a:t>Click to edit Master text styles</a:t>
            </a:r>
          </a:p>
        </p:txBody>
      </p:sp>
      <p:sp>
        <p:nvSpPr>
          <p:cNvPr id="5" name="Date Placeholder 4"/>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6" name="Footer Placeholder 5"/>
          <p:cNvSpPr>
            <a:spLocks noGrp="1"/>
          </p:cNvSpPr>
          <p:nvPr>
            <p:ph type="ftr" sz="quarter" idx="11"/>
          </p:nvPr>
        </p:nvSpPr>
        <p:spPr>
          <a:xfrm>
            <a:off x="7269480" y="30510487"/>
            <a:ext cx="740664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803600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2194560"/>
            <a:ext cx="7078027" cy="7680960"/>
          </a:xfrm>
          <a:prstGeom prst="rect">
            <a:avLst/>
          </a:prstGeom>
        </p:spPr>
        <p:txBody>
          <a:bodyPr anchor="b"/>
          <a:lstStyle>
            <a:lvl1pPr>
              <a:defRPr sz="768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329738" y="4739647"/>
            <a:ext cx="11109960" cy="23393400"/>
          </a:xfrm>
          <a:prstGeom prst="rect">
            <a:avLst/>
          </a:prstGeom>
        </p:spPr>
        <p:txBody>
          <a:bodyPr anchor="t"/>
          <a:lstStyle>
            <a:lvl1pPr marL="0" indent="0">
              <a:buNone/>
              <a:defRPr sz="7680"/>
            </a:lvl1pPr>
            <a:lvl2pPr marL="1097280" indent="0">
              <a:buNone/>
              <a:defRPr sz="6720"/>
            </a:lvl2pPr>
            <a:lvl3pPr marL="2194560" indent="0">
              <a:buNone/>
              <a:defRPr sz="5760"/>
            </a:lvl3pPr>
            <a:lvl4pPr marL="3291840" indent="0">
              <a:buNone/>
              <a:defRPr sz="4800"/>
            </a:lvl4pPr>
            <a:lvl5pPr marL="4389120" indent="0">
              <a:buNone/>
              <a:defRPr sz="4800"/>
            </a:lvl5pPr>
            <a:lvl6pPr marL="5486400" indent="0">
              <a:buNone/>
              <a:defRPr sz="4800"/>
            </a:lvl6pPr>
            <a:lvl7pPr marL="6583680" indent="0">
              <a:buNone/>
              <a:defRPr sz="4800"/>
            </a:lvl7pPr>
            <a:lvl8pPr marL="7680960" indent="0">
              <a:buNone/>
              <a:defRPr sz="4800"/>
            </a:lvl8pPr>
            <a:lvl9pPr marL="8778240" indent="0">
              <a:buNone/>
              <a:defRPr sz="4800"/>
            </a:lvl9pPr>
          </a:lstStyle>
          <a:p>
            <a:r>
              <a:rPr lang="en-US" smtClean="0"/>
              <a:t>Click icon to add picture</a:t>
            </a:r>
            <a:endParaRPr lang="en-US" dirty="0"/>
          </a:p>
        </p:txBody>
      </p:sp>
      <p:sp>
        <p:nvSpPr>
          <p:cNvPr id="4" name="Text Placeholder 3"/>
          <p:cNvSpPr>
            <a:spLocks noGrp="1"/>
          </p:cNvSpPr>
          <p:nvPr>
            <p:ph type="body" sz="half" idx="2"/>
          </p:nvPr>
        </p:nvSpPr>
        <p:spPr>
          <a:xfrm>
            <a:off x="1511619" y="9875520"/>
            <a:ext cx="7078027" cy="18295622"/>
          </a:xfrm>
          <a:prstGeom prst="rect">
            <a:avLst/>
          </a:prstGeo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smtClean="0"/>
              <a:t>Click to edit Master text styles</a:t>
            </a:r>
          </a:p>
        </p:txBody>
      </p:sp>
      <p:sp>
        <p:nvSpPr>
          <p:cNvPr id="5" name="Date Placeholder 4"/>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6" name="Footer Placeholder 5"/>
          <p:cNvSpPr>
            <a:spLocks noGrp="1"/>
          </p:cNvSpPr>
          <p:nvPr>
            <p:ph type="ftr" sz="quarter" idx="11"/>
          </p:nvPr>
        </p:nvSpPr>
        <p:spPr>
          <a:xfrm>
            <a:off x="7269480" y="30510487"/>
            <a:ext cx="740664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1929588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74702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4560" rtl="0" eaLnBrk="1" latinLnBrk="0" hangingPunct="1">
        <a:lnSpc>
          <a:spcPct val="90000"/>
        </a:lnSpc>
        <a:spcBef>
          <a:spcPct val="0"/>
        </a:spcBef>
        <a:buNone/>
        <a:defRPr sz="10560" kern="1200">
          <a:solidFill>
            <a:schemeClr val="tx1"/>
          </a:solidFill>
          <a:latin typeface="+mj-lt"/>
          <a:ea typeface="+mj-ea"/>
          <a:cs typeface="+mj-cs"/>
        </a:defRPr>
      </a:lvl1pPr>
    </p:titleStyle>
    <p:bodyStyle>
      <a:lvl1pPr marL="548640" indent="-548640" algn="l" defTabSz="2194560" rtl="0" eaLnBrk="1" latinLnBrk="0" hangingPunct="1">
        <a:lnSpc>
          <a:spcPct val="90000"/>
        </a:lnSpc>
        <a:spcBef>
          <a:spcPts val="2400"/>
        </a:spcBef>
        <a:buFont typeface="Arial" panose="020B0604020202020204" pitchFamily="34" charset="0"/>
        <a:buChar char="•"/>
        <a:defRPr sz="6720" kern="1200">
          <a:solidFill>
            <a:schemeClr val="tx1"/>
          </a:solidFill>
          <a:latin typeface="+mn-lt"/>
          <a:ea typeface="+mn-ea"/>
          <a:cs typeface="+mn-cs"/>
        </a:defRPr>
      </a:lvl1pPr>
      <a:lvl2pPr marL="1645920" indent="-548640" algn="l" defTabSz="2194560" rtl="0" eaLnBrk="1" latinLnBrk="0" hangingPunct="1">
        <a:lnSpc>
          <a:spcPct val="90000"/>
        </a:lnSpc>
        <a:spcBef>
          <a:spcPts val="1200"/>
        </a:spcBef>
        <a:buFont typeface="Arial" panose="020B0604020202020204" pitchFamily="34" charset="0"/>
        <a:buChar char="•"/>
        <a:defRPr sz="5760" kern="1200">
          <a:solidFill>
            <a:schemeClr val="tx1"/>
          </a:solidFill>
          <a:latin typeface="+mn-lt"/>
          <a:ea typeface="+mn-ea"/>
          <a:cs typeface="+mn-cs"/>
        </a:defRPr>
      </a:lvl2pPr>
      <a:lvl3pPr marL="2743200" indent="-548640" algn="l" defTabSz="2194560" rtl="0" eaLnBrk="1" latinLnBrk="0" hangingPunct="1">
        <a:lnSpc>
          <a:spcPct val="90000"/>
        </a:lnSpc>
        <a:spcBef>
          <a:spcPts val="1200"/>
        </a:spcBef>
        <a:buFont typeface="Arial" panose="020B0604020202020204" pitchFamily="34" charset="0"/>
        <a:buChar char="•"/>
        <a:defRPr sz="4800" kern="1200">
          <a:solidFill>
            <a:schemeClr val="tx1"/>
          </a:solidFill>
          <a:latin typeface="+mn-lt"/>
          <a:ea typeface="+mn-ea"/>
          <a:cs typeface="+mn-cs"/>
        </a:defRPr>
      </a:lvl3pPr>
      <a:lvl4pPr marL="38404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4pPr>
      <a:lvl5pPr marL="493776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5pPr>
      <a:lvl6pPr marL="603504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6pPr>
      <a:lvl7pPr marL="713232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7pPr>
      <a:lvl8pPr marL="822960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8pPr>
      <a:lvl9pPr marL="93268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9pPr>
    </p:bodyStyle>
    <p:otherStyle>
      <a:defPPr>
        <a:defRPr lang="en-US"/>
      </a:defPPr>
      <a:lvl1pPr marL="0" algn="l" defTabSz="2194560" rtl="0" eaLnBrk="1" latinLnBrk="0" hangingPunct="1">
        <a:defRPr sz="4320" kern="1200">
          <a:solidFill>
            <a:schemeClr val="tx1"/>
          </a:solidFill>
          <a:latin typeface="+mn-lt"/>
          <a:ea typeface="+mn-ea"/>
          <a:cs typeface="+mn-cs"/>
        </a:defRPr>
      </a:lvl1pPr>
      <a:lvl2pPr marL="1097280" algn="l" defTabSz="2194560" rtl="0" eaLnBrk="1" latinLnBrk="0" hangingPunct="1">
        <a:defRPr sz="4320" kern="1200">
          <a:solidFill>
            <a:schemeClr val="tx1"/>
          </a:solidFill>
          <a:latin typeface="+mn-lt"/>
          <a:ea typeface="+mn-ea"/>
          <a:cs typeface="+mn-cs"/>
        </a:defRPr>
      </a:lvl2pPr>
      <a:lvl3pPr marL="2194560" algn="l" defTabSz="2194560" rtl="0" eaLnBrk="1" latinLnBrk="0" hangingPunct="1">
        <a:defRPr sz="4320" kern="1200">
          <a:solidFill>
            <a:schemeClr val="tx1"/>
          </a:solidFill>
          <a:latin typeface="+mn-lt"/>
          <a:ea typeface="+mn-ea"/>
          <a:cs typeface="+mn-cs"/>
        </a:defRPr>
      </a:lvl3pPr>
      <a:lvl4pPr marL="3291840" algn="l" defTabSz="2194560" rtl="0" eaLnBrk="1" latinLnBrk="0" hangingPunct="1">
        <a:defRPr sz="4320" kern="1200">
          <a:solidFill>
            <a:schemeClr val="tx1"/>
          </a:solidFill>
          <a:latin typeface="+mn-lt"/>
          <a:ea typeface="+mn-ea"/>
          <a:cs typeface="+mn-cs"/>
        </a:defRPr>
      </a:lvl4pPr>
      <a:lvl5pPr marL="4389120" algn="l" defTabSz="2194560" rtl="0" eaLnBrk="1" latinLnBrk="0" hangingPunct="1">
        <a:defRPr sz="4320" kern="1200">
          <a:solidFill>
            <a:schemeClr val="tx1"/>
          </a:solidFill>
          <a:latin typeface="+mn-lt"/>
          <a:ea typeface="+mn-ea"/>
          <a:cs typeface="+mn-cs"/>
        </a:defRPr>
      </a:lvl5pPr>
      <a:lvl6pPr marL="5486400" algn="l" defTabSz="2194560" rtl="0" eaLnBrk="1" latinLnBrk="0" hangingPunct="1">
        <a:defRPr sz="4320" kern="1200">
          <a:solidFill>
            <a:schemeClr val="tx1"/>
          </a:solidFill>
          <a:latin typeface="+mn-lt"/>
          <a:ea typeface="+mn-ea"/>
          <a:cs typeface="+mn-cs"/>
        </a:defRPr>
      </a:lvl6pPr>
      <a:lvl7pPr marL="6583680" algn="l" defTabSz="2194560" rtl="0" eaLnBrk="1" latinLnBrk="0" hangingPunct="1">
        <a:defRPr sz="4320" kern="1200">
          <a:solidFill>
            <a:schemeClr val="tx1"/>
          </a:solidFill>
          <a:latin typeface="+mn-lt"/>
          <a:ea typeface="+mn-ea"/>
          <a:cs typeface="+mn-cs"/>
        </a:defRPr>
      </a:lvl7pPr>
      <a:lvl8pPr marL="7680960" algn="l" defTabSz="2194560" rtl="0" eaLnBrk="1" latinLnBrk="0" hangingPunct="1">
        <a:defRPr sz="4320" kern="1200">
          <a:solidFill>
            <a:schemeClr val="tx1"/>
          </a:solidFill>
          <a:latin typeface="+mn-lt"/>
          <a:ea typeface="+mn-ea"/>
          <a:cs typeface="+mn-cs"/>
        </a:defRPr>
      </a:lvl8pPr>
      <a:lvl9pPr marL="8778240" algn="l" defTabSz="2194560" rtl="0" eaLnBrk="1" latinLnBrk="0" hangingPunct="1">
        <a:defRPr sz="43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 Placeholder 44"/>
          <p:cNvSpPr>
            <a:spLocks noGrp="1"/>
          </p:cNvSpPr>
          <p:nvPr>
            <p:ph type="body" sz="quarter" idx="11"/>
          </p:nvPr>
        </p:nvSpPr>
        <p:spPr/>
        <p:txBody>
          <a:bodyPr/>
          <a:lstStyle/>
          <a:p>
            <a:r>
              <a:rPr lang="en-US" dirty="0" err="1"/>
              <a:t>Svetla</a:t>
            </a:r>
            <a:r>
              <a:rPr lang="en-US" dirty="0"/>
              <a:t> </a:t>
            </a:r>
            <a:r>
              <a:rPr lang="en-US" dirty="0" err="1"/>
              <a:t>Slaveva</a:t>
            </a:r>
            <a:r>
              <a:rPr lang="en-US"/>
              <a:t>-Griffin</a:t>
            </a:r>
            <a:endParaRPr lang="en-US" dirty="0"/>
          </a:p>
        </p:txBody>
      </p:sp>
      <p:sp>
        <p:nvSpPr>
          <p:cNvPr id="46" name="Text Placeholder 45"/>
          <p:cNvSpPr>
            <a:spLocks noGrp="1"/>
          </p:cNvSpPr>
          <p:nvPr>
            <p:ph type="body" sz="quarter" idx="12"/>
          </p:nvPr>
        </p:nvSpPr>
        <p:spPr/>
        <p:txBody>
          <a:bodyPr/>
          <a:lstStyle/>
          <a:p>
            <a:r>
              <a:rPr lang="en-US" dirty="0"/>
              <a:t>Classics</a:t>
            </a:r>
          </a:p>
        </p:txBody>
      </p:sp>
      <p:sp>
        <p:nvSpPr>
          <p:cNvPr id="47" name="Text Placeholder 46"/>
          <p:cNvSpPr>
            <a:spLocks noGrp="1"/>
          </p:cNvSpPr>
          <p:nvPr>
            <p:ph type="body" sz="quarter" idx="13"/>
          </p:nvPr>
        </p:nvSpPr>
        <p:spPr/>
        <p:txBody>
          <a:bodyPr/>
          <a:lstStyle/>
          <a:p>
            <a:r>
              <a:rPr lang="en-US" dirty="0"/>
              <a:t>sslavevagriffin@fsu.edu</a:t>
            </a:r>
          </a:p>
        </p:txBody>
      </p:sp>
      <p:sp>
        <p:nvSpPr>
          <p:cNvPr id="7" name="Text Placeholder 6"/>
          <p:cNvSpPr>
            <a:spLocks noGrp="1"/>
          </p:cNvSpPr>
          <p:nvPr>
            <p:ph type="body" sz="quarter" idx="14"/>
          </p:nvPr>
        </p:nvSpPr>
        <p:spPr>
          <a:xfrm>
            <a:off x="1382712" y="12428654"/>
            <a:ext cx="19259867" cy="6068320"/>
          </a:xfrm>
        </p:spPr>
        <p:txBody>
          <a:bodyPr/>
          <a:lstStyle/>
          <a:p>
            <a:r>
              <a:rPr lang="en-US" dirty="0" smtClean="0"/>
              <a:t>Relation between medicine and philosophy in Late Antiquity (3</a:t>
            </a:r>
            <a:r>
              <a:rPr lang="en-US" baseline="30000" dirty="0" smtClean="0"/>
              <a:t>rd</a:t>
            </a:r>
            <a:r>
              <a:rPr lang="en-US" dirty="0" smtClean="0"/>
              <a:t>–6</a:t>
            </a:r>
            <a:r>
              <a:rPr lang="en-US" baseline="30000" dirty="0" smtClean="0"/>
              <a:t>th</a:t>
            </a:r>
            <a:r>
              <a:rPr lang="en-US" dirty="0" smtClean="0"/>
              <a:t> CE), funded by Alexander von Humboldt Fellowship (2013–2014)</a:t>
            </a:r>
          </a:p>
          <a:p>
            <a:r>
              <a:rPr lang="en-US" dirty="0" smtClean="0"/>
              <a:t>The development of “the art of medicine” as a scientific discipline</a:t>
            </a:r>
          </a:p>
          <a:p>
            <a:r>
              <a:rPr lang="en-US" dirty="0" smtClean="0"/>
              <a:t>The construction of the scientific method of medicine in Antiquity</a:t>
            </a:r>
          </a:p>
          <a:p>
            <a:r>
              <a:rPr lang="en-US" dirty="0" smtClean="0"/>
              <a:t>Ancient and modern perspectives on “body,” “health,” and “disease”</a:t>
            </a:r>
            <a:endParaRPr lang="en-US" dirty="0"/>
          </a:p>
          <a:p>
            <a:r>
              <a:rPr lang="en-US" dirty="0" smtClean="0"/>
              <a:t>Theories of embryology in Antiquity</a:t>
            </a:r>
          </a:p>
        </p:txBody>
      </p:sp>
      <p:sp>
        <p:nvSpPr>
          <p:cNvPr id="8" name="Text Placeholder 7"/>
          <p:cNvSpPr>
            <a:spLocks noGrp="1"/>
          </p:cNvSpPr>
          <p:nvPr>
            <p:ph type="body" sz="quarter" idx="15"/>
          </p:nvPr>
        </p:nvSpPr>
        <p:spPr/>
        <p:txBody>
          <a:bodyPr/>
          <a:lstStyle/>
          <a:p>
            <a:r>
              <a:rPr lang="en-US" dirty="0" smtClean="0"/>
              <a:t>History of science and medicine</a:t>
            </a:r>
            <a:endParaRPr lang="en-US" dirty="0"/>
          </a:p>
        </p:txBody>
      </p:sp>
      <p:sp>
        <p:nvSpPr>
          <p:cNvPr id="9" name="Text Placeholder 8"/>
          <p:cNvSpPr>
            <a:spLocks noGrp="1"/>
          </p:cNvSpPr>
          <p:nvPr>
            <p:ph type="body" sz="quarter" idx="16"/>
          </p:nvPr>
        </p:nvSpPr>
        <p:spPr/>
        <p:txBody>
          <a:bodyPr/>
          <a:lstStyle/>
          <a:p>
            <a:r>
              <a:rPr lang="en-US" dirty="0" smtClean="0"/>
              <a:t>My expertise in ancient science and medicine allows me to provide historical background and conceptual assessment to major topics such as “health,” “bodily constitution,” “disease,” “psychology,” “wellbeing,” Hippocratic and Galenic medicine, development of medicine in Byzantium and Late Antiquity, medical encyclopaedia, the status of the physician in Antiquity; the general social cons and pros of medicine.</a:t>
            </a:r>
            <a:endParaRPr lang="en-US" dirty="0"/>
          </a:p>
        </p:txBody>
      </p:sp>
      <p:pic>
        <p:nvPicPr>
          <p:cNvPr id="247" name="Picture Placeholder 246"/>
          <p:cNvPicPr>
            <a:picLocks noGrp="1" noChangeAspect="1"/>
          </p:cNvPicPr>
          <p:nvPr>
            <p:ph type="pic" sz="quarter" idx="10"/>
          </p:nvPr>
        </p:nvPicPr>
        <p:blipFill>
          <a:blip r:embed="rId2" cstate="print">
            <a:extLst>
              <a:ext uri="{28A0092B-C50C-407E-A947-70E740481C1C}">
                <a14:useLocalDpi xmlns:a14="http://schemas.microsoft.com/office/drawing/2010/main" val="0"/>
              </a:ext>
            </a:extLst>
          </a:blip>
          <a:srcRect l="1027" r="1027"/>
          <a:stretch>
            <a:fillRect/>
          </a:stretch>
        </p:blipFill>
        <p:spPr/>
      </p:pic>
    </p:spTree>
    <p:extLst>
      <p:ext uri="{BB962C8B-B14F-4D97-AF65-F5344CB8AC3E}">
        <p14:creationId xmlns:p14="http://schemas.microsoft.com/office/powerpoint/2010/main" val="10048457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3116</TotalTime>
  <Words>144</Words>
  <Application>Microsoft Office PowerPoint</Application>
  <PresentationFormat>Custom</PresentationFormat>
  <Paragraphs>10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John</dc:creator>
  <cp:lastModifiedBy>NHMFL</cp:lastModifiedBy>
  <cp:revision>155</cp:revision>
  <dcterms:created xsi:type="dcterms:W3CDTF">2016-03-29T15:11:58Z</dcterms:created>
  <dcterms:modified xsi:type="dcterms:W3CDTF">2016-04-18T18:59:20Z</dcterms:modified>
</cp:coreProperties>
</file>