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26" d="100"/>
          <a:sy n="26" d="100"/>
        </p:scale>
        <p:origin x="-1302" y="-114"/>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err="1"/>
              <a:t>Svetla</a:t>
            </a:r>
            <a:r>
              <a:rPr lang="en-US" dirty="0"/>
              <a:t> </a:t>
            </a:r>
            <a:r>
              <a:rPr lang="en-US" dirty="0" err="1"/>
              <a:t>Slaveva</a:t>
            </a:r>
            <a:r>
              <a:rPr lang="en-US"/>
              <a:t>-Griffin</a:t>
            </a:r>
            <a:endParaRPr lang="en-US" dirty="0"/>
          </a:p>
        </p:txBody>
      </p:sp>
      <p:sp>
        <p:nvSpPr>
          <p:cNvPr id="46" name="Text Placeholder 45"/>
          <p:cNvSpPr>
            <a:spLocks noGrp="1"/>
          </p:cNvSpPr>
          <p:nvPr>
            <p:ph type="body" sz="quarter" idx="12"/>
          </p:nvPr>
        </p:nvSpPr>
        <p:spPr/>
        <p:txBody>
          <a:bodyPr/>
          <a:lstStyle/>
          <a:p>
            <a:r>
              <a:rPr lang="en-US" dirty="0"/>
              <a:t>Classics</a:t>
            </a:r>
          </a:p>
        </p:txBody>
      </p:sp>
      <p:sp>
        <p:nvSpPr>
          <p:cNvPr id="47" name="Text Placeholder 46"/>
          <p:cNvSpPr>
            <a:spLocks noGrp="1"/>
          </p:cNvSpPr>
          <p:nvPr>
            <p:ph type="body" sz="quarter" idx="13"/>
          </p:nvPr>
        </p:nvSpPr>
        <p:spPr/>
        <p:txBody>
          <a:bodyPr/>
          <a:lstStyle/>
          <a:p>
            <a:r>
              <a:rPr lang="en-US" dirty="0"/>
              <a:t>sslavevagriffin@fsu.edu</a:t>
            </a:r>
          </a:p>
        </p:txBody>
      </p:sp>
      <p:sp>
        <p:nvSpPr>
          <p:cNvPr id="7" name="Text Placeholder 6"/>
          <p:cNvSpPr>
            <a:spLocks noGrp="1"/>
          </p:cNvSpPr>
          <p:nvPr>
            <p:ph type="body" sz="quarter" idx="14"/>
          </p:nvPr>
        </p:nvSpPr>
        <p:spPr>
          <a:xfrm>
            <a:off x="1382712" y="12428654"/>
            <a:ext cx="19259867" cy="6068320"/>
          </a:xfrm>
        </p:spPr>
        <p:txBody>
          <a:bodyPr/>
          <a:lstStyle/>
          <a:p>
            <a:r>
              <a:rPr lang="en-US" dirty="0" smtClean="0"/>
              <a:t>Relation between medicine and philosophy in Late Antiquity (3</a:t>
            </a:r>
            <a:r>
              <a:rPr lang="en-US" baseline="30000" dirty="0" smtClean="0"/>
              <a:t>rd</a:t>
            </a:r>
            <a:r>
              <a:rPr lang="en-US" dirty="0" smtClean="0"/>
              <a:t>–6</a:t>
            </a:r>
            <a:r>
              <a:rPr lang="en-US" baseline="30000" dirty="0" smtClean="0"/>
              <a:t>th</a:t>
            </a:r>
            <a:r>
              <a:rPr lang="en-US" dirty="0" smtClean="0"/>
              <a:t> CE), funded by Alexander von Humboldt Fellowship (2013–2014)</a:t>
            </a:r>
          </a:p>
          <a:p>
            <a:r>
              <a:rPr lang="en-US" dirty="0" smtClean="0"/>
              <a:t>The development of “the art of medicine” as a scientific discipline</a:t>
            </a:r>
          </a:p>
          <a:p>
            <a:r>
              <a:rPr lang="en-US" dirty="0" smtClean="0"/>
              <a:t>The construction of the scientific method of medicine in Antiquity</a:t>
            </a:r>
          </a:p>
          <a:p>
            <a:r>
              <a:rPr lang="en-US" dirty="0" smtClean="0"/>
              <a:t>Ancient and modern perspectives on “body,” “health,” and “disease”</a:t>
            </a:r>
            <a:endParaRPr lang="en-US" dirty="0"/>
          </a:p>
          <a:p>
            <a:r>
              <a:rPr lang="en-US" dirty="0" smtClean="0"/>
              <a:t>Theories of embryology in Antiquity</a:t>
            </a:r>
          </a:p>
        </p:txBody>
      </p:sp>
      <p:sp>
        <p:nvSpPr>
          <p:cNvPr id="8" name="Text Placeholder 7"/>
          <p:cNvSpPr>
            <a:spLocks noGrp="1"/>
          </p:cNvSpPr>
          <p:nvPr>
            <p:ph type="body" sz="quarter" idx="15"/>
          </p:nvPr>
        </p:nvSpPr>
        <p:spPr/>
        <p:txBody>
          <a:bodyPr/>
          <a:lstStyle/>
          <a:p>
            <a:r>
              <a:rPr lang="en-US" dirty="0" smtClean="0"/>
              <a:t>History of science and medicine</a:t>
            </a:r>
            <a:endParaRPr lang="en-US" dirty="0"/>
          </a:p>
        </p:txBody>
      </p:sp>
      <p:sp>
        <p:nvSpPr>
          <p:cNvPr id="9" name="Text Placeholder 8"/>
          <p:cNvSpPr>
            <a:spLocks noGrp="1"/>
          </p:cNvSpPr>
          <p:nvPr>
            <p:ph type="body" sz="quarter" idx="16"/>
          </p:nvPr>
        </p:nvSpPr>
        <p:spPr/>
        <p:txBody>
          <a:bodyPr/>
          <a:lstStyle/>
          <a:p>
            <a:r>
              <a:rPr lang="en-US" dirty="0" smtClean="0"/>
              <a:t>My expertise in ancient science and medicine allows me to provide historical background and conceptual assessment to major topics such as “health,” “bodily constitution,” “disease,” “psychology,” “wellbeing,” Hippocratic and Galenic medicine, development of medicine in Byzantium and Late Antiquity, medical encyclopaedia, the status of the physician in Antiquity; the general social cons and pros of medicine.</a:t>
            </a:r>
            <a:endParaRPr lang="en-US" dirty="0"/>
          </a:p>
        </p:txBody>
      </p:sp>
      <p:pic>
        <p:nvPicPr>
          <p:cNvPr id="247" name="Picture Placeholder 246"/>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l="1027" r="1027"/>
          <a:stretch>
            <a:fillRect/>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3116</TotalTime>
  <Words>144</Words>
  <Application>Microsoft Office PowerPoint</Application>
  <PresentationFormat>Custom</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155</cp:revision>
  <dcterms:created xsi:type="dcterms:W3CDTF">2016-03-29T15:11:58Z</dcterms:created>
  <dcterms:modified xsi:type="dcterms:W3CDTF">2016-04-18T18:59:20Z</dcterms:modified>
</cp:coreProperties>
</file>