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945600" cy="32918400"/>
  <p:notesSz cx="6858000" cy="9144000"/>
  <p:defaultTextStyle>
    <a:defPPr>
      <a:defRPr lang="en-US"/>
    </a:defPPr>
    <a:lvl1pPr marL="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2F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8" autoAdjust="0"/>
    <p:restoredTop sz="94660"/>
  </p:normalViewPr>
  <p:slideViewPr>
    <p:cSldViewPr snapToGrid="0">
      <p:cViewPr>
        <p:scale>
          <a:sx n="40" d="100"/>
          <a:sy n="40" d="100"/>
        </p:scale>
        <p:origin x="-1806" y="1800"/>
      </p:cViewPr>
      <p:guideLst>
        <p:guide orient="horz" pos="10368"/>
        <p:guide pos="69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50277" y="750277"/>
            <a:ext cx="20445046" cy="31417846"/>
          </a:xfrm>
          <a:prstGeom prst="rect">
            <a:avLst/>
          </a:prstGeom>
          <a:noFill/>
          <a:ln w="190500">
            <a:solidFill>
              <a:srgbClr val="782F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1382713" y="1476375"/>
            <a:ext cx="9215437" cy="92154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US" dirty="0" smtClean="0"/>
              <a:t>Kate Herron will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0761663" y="2711768"/>
            <a:ext cx="10158412" cy="99211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Name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0761663" y="1873747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10761663" y="5188701"/>
            <a:ext cx="10158412" cy="2044384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5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Department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0761663" y="4419260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Department: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761663" y="8994636"/>
            <a:ext cx="10158412" cy="108386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4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email</a:t>
            </a:r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0761663" y="822519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Contact: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382712" y="12428654"/>
            <a:ext cx="19259867" cy="5836486"/>
          </a:xfrm>
          <a:prstGeom prst="rect">
            <a:avLst/>
          </a:prstGeom>
        </p:spPr>
        <p:txBody>
          <a:bodyPr/>
          <a:lstStyle>
            <a:lvl1pPr marL="685800" marR="0" indent="-685800" algn="l" defTabSz="219456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add your most recent research/creative endeavor– what have you been working on, and if a grant, who funded your work?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382713" y="11544913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Current Research: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382712" y="19789272"/>
            <a:ext cx="19259867" cy="1967601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enter your broad areas of interest in one brief phrase.</a:t>
            </a:r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1382713" y="18905531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 am Interested in: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1382712" y="23569226"/>
            <a:ext cx="19259867" cy="7794694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15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What research/creative strengths would you bring to a collaborative proposal?</a:t>
            </a:r>
            <a:endParaRPr lang="en-US" dirty="0"/>
          </a:p>
        </p:txBody>
      </p:sp>
      <p:sp>
        <p:nvSpPr>
          <p:cNvPr id="22" name="TextBox 21"/>
          <p:cNvSpPr txBox="1"/>
          <p:nvPr userDrawn="1"/>
        </p:nvSpPr>
        <p:spPr>
          <a:xfrm>
            <a:off x="1382713" y="2268548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Strengths: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389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78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752600"/>
            <a:ext cx="4732020" cy="2789682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752600"/>
            <a:ext cx="13921740" cy="278968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98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08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8206749"/>
            <a:ext cx="18928080" cy="13693138"/>
          </a:xfrm>
          <a:prstGeom prst="rect">
            <a:avLst/>
          </a:prstGeom>
        </p:spPr>
        <p:txBody>
          <a:bodyPr anchor="b"/>
          <a:lstStyle>
            <a:lvl1pPr>
              <a:defRPr sz="1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22029429"/>
            <a:ext cx="18928080" cy="72008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824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254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8069582"/>
            <a:ext cx="9284016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2024360"/>
            <a:ext cx="9284016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8069582"/>
            <a:ext cx="9329738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12024360"/>
            <a:ext cx="9329738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565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568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22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00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588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7470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Placeholder 4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Richard </a:t>
            </a:r>
            <a:r>
              <a:rPr lang="en-US" dirty="0" smtClean="0"/>
              <a:t>Liang</a:t>
            </a:r>
            <a:endParaRPr lang="en-US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4800" dirty="0" smtClean="0"/>
              <a:t>High-Performance </a:t>
            </a:r>
          </a:p>
          <a:p>
            <a:r>
              <a:rPr lang="en-US" sz="4800" dirty="0" smtClean="0"/>
              <a:t>Materials Institute</a:t>
            </a:r>
          </a:p>
          <a:p>
            <a:r>
              <a:rPr lang="en-US" sz="4800" dirty="0" smtClean="0"/>
              <a:t>Dept. of Ind. and </a:t>
            </a:r>
          </a:p>
          <a:p>
            <a:r>
              <a:rPr lang="en-US" sz="4800" dirty="0" smtClean="0"/>
              <a:t>Mfg. Engineering</a:t>
            </a:r>
            <a:endParaRPr lang="en-US" sz="4800" dirty="0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zliang@fsu.edu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Manufacturing and Interface of Advanced Composites;</a:t>
            </a:r>
          </a:p>
          <a:p>
            <a:r>
              <a:rPr lang="en-US" dirty="0" smtClean="0"/>
              <a:t>CNT Thin </a:t>
            </a:r>
            <a:r>
              <a:rPr lang="en-US" dirty="0"/>
              <a:t>F</a:t>
            </a:r>
            <a:r>
              <a:rPr lang="en-US" dirty="0" smtClean="0"/>
              <a:t>ilm (</a:t>
            </a:r>
            <a:r>
              <a:rPr lang="en-US" dirty="0" err="1" smtClean="0"/>
              <a:t>Buckypaper</a:t>
            </a:r>
            <a:r>
              <a:rPr lang="en-US" dirty="0" smtClean="0"/>
              <a:t>) and Multifunctional </a:t>
            </a:r>
            <a:r>
              <a:rPr lang="en-US" dirty="0"/>
              <a:t>N</a:t>
            </a:r>
            <a:r>
              <a:rPr lang="en-US" dirty="0" smtClean="0"/>
              <a:t>anocomposites;</a:t>
            </a:r>
          </a:p>
          <a:p>
            <a:r>
              <a:rPr lang="en-US" dirty="0" smtClean="0"/>
              <a:t>Scale-up Manufacturing of Nanomaterials and Nanocomposites;</a:t>
            </a:r>
          </a:p>
          <a:p>
            <a:r>
              <a:rPr lang="en-US" dirty="0" smtClean="0"/>
              <a:t>3D Printed Sensors and Manufacturing</a:t>
            </a:r>
          </a:p>
          <a:p>
            <a:r>
              <a:rPr lang="en-US" dirty="0" smtClean="0"/>
              <a:t>Funded by AFOSR, ONR, NSF, Florida State and Industries  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000" dirty="0" smtClean="0"/>
              <a:t>Novel </a:t>
            </a:r>
            <a:r>
              <a:rPr lang="en-US" sz="4000" dirty="0"/>
              <a:t>printed and affordable sensors for medical </a:t>
            </a:r>
            <a:r>
              <a:rPr lang="en-US" sz="4000" dirty="0" smtClean="0"/>
              <a:t>applications;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000" dirty="0" smtClean="0"/>
              <a:t>Bio-inspired high-performance materials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000" dirty="0" smtClean="0"/>
              <a:t>3D Printing and Advanced Manufacturing of custom-made medical devices using lightweight and multifunctional composites  </a:t>
            </a:r>
            <a:endParaRPr lang="en-US" sz="4000" dirty="0"/>
          </a:p>
          <a:p>
            <a:endParaRPr lang="en-US" sz="4000" dirty="0" smtClean="0"/>
          </a:p>
          <a:p>
            <a:endParaRPr lang="en-US" sz="4000" dirty="0"/>
          </a:p>
          <a:p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1382712" y="23557195"/>
            <a:ext cx="19259867" cy="7794694"/>
          </a:xfrm>
        </p:spPr>
        <p:txBody>
          <a:bodyPr/>
          <a:lstStyle/>
          <a:p>
            <a:pPr marL="685800" indent="-6858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/>
              <a:t>Composite t</a:t>
            </a:r>
            <a:r>
              <a:rPr lang="en-US" dirty="0" smtClean="0"/>
              <a:t>echnology </a:t>
            </a:r>
            <a:r>
              <a:rPr lang="en-US" dirty="0"/>
              <a:t>and </a:t>
            </a:r>
            <a:r>
              <a:rPr lang="en-US" dirty="0" smtClean="0"/>
              <a:t>manufacturing</a:t>
            </a:r>
            <a:r>
              <a:rPr lang="en-US" dirty="0"/>
              <a:t>;</a:t>
            </a:r>
          </a:p>
          <a:p>
            <a:pPr marL="685800" indent="-6858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/>
              <a:t>Printed and custom-made sensors;</a:t>
            </a:r>
          </a:p>
          <a:p>
            <a:pPr marL="685800" indent="-6858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/>
              <a:t>3D </a:t>
            </a:r>
            <a:r>
              <a:rPr lang="en-US" dirty="0" smtClean="0"/>
              <a:t>printing </a:t>
            </a:r>
            <a:r>
              <a:rPr lang="en-US" dirty="0"/>
              <a:t>and </a:t>
            </a:r>
            <a:r>
              <a:rPr lang="en-US" dirty="0" smtClean="0"/>
              <a:t>advanced </a:t>
            </a:r>
            <a:r>
              <a:rPr lang="en-US" dirty="0"/>
              <a:t>m</a:t>
            </a:r>
            <a:r>
              <a:rPr lang="en-US" dirty="0" smtClean="0"/>
              <a:t>anufacturing </a:t>
            </a:r>
            <a:r>
              <a:rPr lang="en-US" dirty="0"/>
              <a:t>for </a:t>
            </a:r>
            <a:r>
              <a:rPr lang="en-US" dirty="0" smtClean="0"/>
              <a:t>medical </a:t>
            </a:r>
            <a:r>
              <a:rPr lang="en-US" dirty="0"/>
              <a:t>d</a:t>
            </a:r>
            <a:r>
              <a:rPr lang="en-US" dirty="0" smtClean="0"/>
              <a:t>evices;</a:t>
            </a:r>
          </a:p>
          <a:p>
            <a:pPr marL="685800" indent="-6858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Materials and microstructures characterization </a:t>
            </a:r>
          </a:p>
          <a:p>
            <a:pPr marL="685800" indent="-6858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Co-advising students in bio-inspired materials and structure research  </a:t>
            </a:r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33" b="8333"/>
          <a:stretch>
            <a:fillRect/>
          </a:stretch>
        </p:blipFill>
        <p:spPr>
          <a:xfrm>
            <a:off x="1382713" y="1476374"/>
            <a:ext cx="9378950" cy="9378951"/>
          </a:xfrm>
        </p:spPr>
      </p:pic>
    </p:spTree>
    <p:extLst>
      <p:ext uri="{BB962C8B-B14F-4D97-AF65-F5344CB8AC3E}">
        <p14:creationId xmlns:p14="http://schemas.microsoft.com/office/powerpoint/2010/main" val="100484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3075</TotalTime>
  <Words>114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John</dc:creator>
  <cp:lastModifiedBy>Kate</cp:lastModifiedBy>
  <cp:revision>143</cp:revision>
  <dcterms:created xsi:type="dcterms:W3CDTF">2016-03-29T15:11:58Z</dcterms:created>
  <dcterms:modified xsi:type="dcterms:W3CDTF">2016-04-05T20:20:21Z</dcterms:modified>
</cp:coreProperties>
</file>