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Patricia Born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Risk Management/Insurance, Real Estate and Legal Studies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pborn@business.fsu.edu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relationship between expansions of public health insurance coverage on private health insurance enrollees.</a:t>
            </a:r>
          </a:p>
          <a:p>
            <a:r>
              <a:rPr lang="en-US" dirty="0" smtClean="0"/>
              <a:t>The value of an insurer’s ability to employ various managed care techniques.</a:t>
            </a:r>
          </a:p>
          <a:p>
            <a:r>
              <a:rPr lang="en-US" dirty="0" smtClean="0"/>
              <a:t>The relationship between health insurance markets and medical malpractice markets.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Health insurance market performance and its impact on health.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am experienced in evaluating health-care related issues from an economic and financial perspective. My research considers a variety of economic incentives (e.g., payment mechanisms), financially-motivated behaviors (e.g., provider practice decisions), and market outcomes (e.g., the structure, performance, and behavior of health insurance markets). </a:t>
            </a:r>
            <a:endParaRPr lang="en-US" dirty="0"/>
          </a:p>
        </p:txBody>
      </p:sp>
      <p:pic>
        <p:nvPicPr>
          <p:cNvPr id="209" name="Picture Placeholder 20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6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</TotalTime>
  <Words>116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134</cp:revision>
  <dcterms:created xsi:type="dcterms:W3CDTF">2016-03-29T15:11:58Z</dcterms:created>
  <dcterms:modified xsi:type="dcterms:W3CDTF">2016-04-18T18:59:56Z</dcterms:modified>
</cp:coreProperties>
</file>