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45600" cy="32918400"/>
  <p:notesSz cx="6858000" cy="9144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2F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26" d="100"/>
          <a:sy n="26" d="100"/>
        </p:scale>
        <p:origin x="-1302" y="-114"/>
      </p:cViewPr>
      <p:guideLst>
        <p:guide orient="horz" pos="10368"/>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750277" y="750277"/>
            <a:ext cx="20445046" cy="31417846"/>
          </a:xfrm>
          <a:prstGeom prst="rect">
            <a:avLst/>
          </a:prstGeom>
          <a:noFill/>
          <a:ln w="1905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p:cNvSpPr>
            <a:spLocks noGrp="1"/>
          </p:cNvSpPr>
          <p:nvPr>
            <p:ph type="pic" sz="quarter" idx="10" hasCustomPrompt="1"/>
          </p:nvPr>
        </p:nvSpPr>
        <p:spPr>
          <a:xfrm>
            <a:off x="1382713" y="1476375"/>
            <a:ext cx="9215437" cy="9215438"/>
          </a:xfrm>
          <a:prstGeom prst="rect">
            <a:avLst/>
          </a:prstGeom>
        </p:spPr>
        <p:txBody>
          <a:bodyPr/>
          <a:lstStyle>
            <a:lvl1pPr marL="0" indent="0">
              <a:buNone/>
              <a:defRPr baseline="0"/>
            </a:lvl1pPr>
          </a:lstStyle>
          <a:p>
            <a:r>
              <a:rPr lang="en-US" dirty="0" smtClean="0"/>
              <a:t>Kate Herron will add picture</a:t>
            </a:r>
            <a:endParaRPr lang="en-US" dirty="0"/>
          </a:p>
        </p:txBody>
      </p:sp>
      <p:sp>
        <p:nvSpPr>
          <p:cNvPr id="11" name="Text Placeholder 10"/>
          <p:cNvSpPr>
            <a:spLocks noGrp="1"/>
          </p:cNvSpPr>
          <p:nvPr>
            <p:ph type="body" sz="quarter" idx="11" hasCustomPrompt="1"/>
          </p:nvPr>
        </p:nvSpPr>
        <p:spPr>
          <a:xfrm>
            <a:off x="10761663" y="2711768"/>
            <a:ext cx="10158412" cy="992110"/>
          </a:xfrm>
          <a:prstGeom prst="rect">
            <a:avLst/>
          </a:prstGeom>
        </p:spPr>
        <p:txBody>
          <a:bodyPr/>
          <a:lstStyle>
            <a:lvl1pPr marL="0" indent="0" algn="ctr">
              <a:buFontTx/>
              <a:buNone/>
              <a:defRPr sz="6000" b="1">
                <a:latin typeface="Arial" panose="020B0604020202020204" pitchFamily="34" charset="0"/>
                <a:cs typeface="Arial" panose="020B0604020202020204" pitchFamily="34" charset="0"/>
              </a:defRPr>
            </a:lvl1pPr>
          </a:lstStyle>
          <a:p>
            <a:pPr lvl="0"/>
            <a:r>
              <a:rPr lang="en-US" dirty="0" smtClean="0"/>
              <a:t>Enter Name</a:t>
            </a:r>
            <a:endParaRPr lang="en-US" dirty="0"/>
          </a:p>
        </p:txBody>
      </p:sp>
      <p:sp>
        <p:nvSpPr>
          <p:cNvPr id="12" name="TextBox 11"/>
          <p:cNvSpPr txBox="1"/>
          <p:nvPr userDrawn="1"/>
        </p:nvSpPr>
        <p:spPr>
          <a:xfrm>
            <a:off x="10761663" y="1873747"/>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Name:</a:t>
            </a:r>
            <a:endParaRPr lang="en-US" sz="4400" dirty="0">
              <a:latin typeface="Arial" panose="020B0604020202020204" pitchFamily="34" charset="0"/>
              <a:cs typeface="Arial" panose="020B0604020202020204" pitchFamily="34" charset="0"/>
            </a:endParaRPr>
          </a:p>
        </p:txBody>
      </p:sp>
      <p:sp>
        <p:nvSpPr>
          <p:cNvPr id="13" name="Text Placeholder 10"/>
          <p:cNvSpPr>
            <a:spLocks noGrp="1"/>
          </p:cNvSpPr>
          <p:nvPr>
            <p:ph type="body" sz="quarter" idx="12" hasCustomPrompt="1"/>
          </p:nvPr>
        </p:nvSpPr>
        <p:spPr>
          <a:xfrm>
            <a:off x="10761663" y="5188701"/>
            <a:ext cx="10158412" cy="2044384"/>
          </a:xfrm>
          <a:prstGeom prst="rect">
            <a:avLst/>
          </a:prstGeom>
        </p:spPr>
        <p:txBody>
          <a:bodyPr/>
          <a:lstStyle>
            <a:lvl1pPr marL="0" indent="0" algn="ctr">
              <a:lnSpc>
                <a:spcPct val="100000"/>
              </a:lnSpc>
              <a:spcBef>
                <a:spcPts val="0"/>
              </a:spcBef>
              <a:buFontTx/>
              <a:buNone/>
              <a:defRPr sz="5400" b="1" baseline="0">
                <a:latin typeface="Arial" panose="020B0604020202020204" pitchFamily="34" charset="0"/>
                <a:cs typeface="Arial" panose="020B0604020202020204" pitchFamily="34" charset="0"/>
              </a:defRPr>
            </a:lvl1pPr>
          </a:lstStyle>
          <a:p>
            <a:pPr lvl="0"/>
            <a:r>
              <a:rPr lang="en-US" dirty="0" smtClean="0"/>
              <a:t>Enter Department</a:t>
            </a:r>
            <a:endParaRPr lang="en-US" dirty="0"/>
          </a:p>
        </p:txBody>
      </p:sp>
      <p:sp>
        <p:nvSpPr>
          <p:cNvPr id="14" name="TextBox 13"/>
          <p:cNvSpPr txBox="1"/>
          <p:nvPr userDrawn="1"/>
        </p:nvSpPr>
        <p:spPr>
          <a:xfrm>
            <a:off x="10761663" y="4419260"/>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Department:</a:t>
            </a:r>
            <a:endParaRPr lang="en-US" sz="4400" dirty="0">
              <a:latin typeface="Arial" panose="020B0604020202020204" pitchFamily="34" charset="0"/>
              <a:cs typeface="Arial" panose="020B0604020202020204" pitchFamily="34" charset="0"/>
            </a:endParaRPr>
          </a:p>
        </p:txBody>
      </p:sp>
      <p:sp>
        <p:nvSpPr>
          <p:cNvPr id="15" name="Text Placeholder 10"/>
          <p:cNvSpPr>
            <a:spLocks noGrp="1"/>
          </p:cNvSpPr>
          <p:nvPr>
            <p:ph type="body" sz="quarter" idx="13" hasCustomPrompt="1"/>
          </p:nvPr>
        </p:nvSpPr>
        <p:spPr>
          <a:xfrm>
            <a:off x="10761663" y="8994636"/>
            <a:ext cx="10158412" cy="1083860"/>
          </a:xfrm>
          <a:prstGeom prst="rect">
            <a:avLst/>
          </a:prstGeom>
        </p:spPr>
        <p:txBody>
          <a:bodyPr/>
          <a:lstStyle>
            <a:lvl1pPr marL="0" indent="0" algn="ctr">
              <a:lnSpc>
                <a:spcPct val="100000"/>
              </a:lnSpc>
              <a:spcBef>
                <a:spcPts val="0"/>
              </a:spcBef>
              <a:buFontTx/>
              <a:buNone/>
              <a:defRPr sz="4800" b="1">
                <a:latin typeface="Arial" panose="020B0604020202020204" pitchFamily="34" charset="0"/>
                <a:cs typeface="Arial" panose="020B0604020202020204" pitchFamily="34" charset="0"/>
              </a:defRPr>
            </a:lvl1pPr>
          </a:lstStyle>
          <a:p>
            <a:pPr lvl="0"/>
            <a:r>
              <a:rPr lang="en-US" dirty="0" smtClean="0"/>
              <a:t>Enter email</a:t>
            </a:r>
            <a:endParaRPr lang="en-US" dirty="0"/>
          </a:p>
        </p:txBody>
      </p:sp>
      <p:sp>
        <p:nvSpPr>
          <p:cNvPr id="16" name="TextBox 15"/>
          <p:cNvSpPr txBox="1"/>
          <p:nvPr userDrawn="1"/>
        </p:nvSpPr>
        <p:spPr>
          <a:xfrm>
            <a:off x="10761663" y="8225195"/>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Contact:</a:t>
            </a:r>
            <a:endParaRPr lang="en-US" sz="4400" dirty="0">
              <a:latin typeface="Arial" panose="020B0604020202020204" pitchFamily="34" charset="0"/>
              <a:cs typeface="Arial" panose="020B0604020202020204" pitchFamily="34" charset="0"/>
            </a:endParaRPr>
          </a:p>
        </p:txBody>
      </p:sp>
      <p:sp>
        <p:nvSpPr>
          <p:cNvPr id="17" name="Text Placeholder 10"/>
          <p:cNvSpPr>
            <a:spLocks noGrp="1"/>
          </p:cNvSpPr>
          <p:nvPr>
            <p:ph type="body" sz="quarter" idx="14" hasCustomPrompt="1"/>
          </p:nvPr>
        </p:nvSpPr>
        <p:spPr>
          <a:xfrm>
            <a:off x="1382712" y="12428654"/>
            <a:ext cx="19259867" cy="5836486"/>
          </a:xfrm>
          <a:prstGeom prst="rect">
            <a:avLst/>
          </a:prstGeom>
        </p:spPr>
        <p:txBody>
          <a:bodyPr/>
          <a:lstStyle>
            <a:lvl1pPr marL="685800" marR="0" indent="-685800" algn="l" defTabSz="2194560" rtl="0" eaLnBrk="1" fontAlgn="auto" latinLnBrk="0" hangingPunct="1">
              <a:lnSpc>
                <a:spcPct val="100000"/>
              </a:lnSpc>
              <a:spcBef>
                <a:spcPts val="2400"/>
              </a:spcBef>
              <a:spcAft>
                <a:spcPts val="0"/>
              </a:spcAft>
              <a:buClrTx/>
              <a:buSzTx/>
              <a:buFont typeface="Arial" panose="020B0604020202020204" pitchFamily="34" charset="0"/>
              <a:buChar char="•"/>
              <a:tabLst/>
              <a:defRPr sz="4800" b="0" baseline="0">
                <a:latin typeface="Arial" panose="020B0604020202020204" pitchFamily="34" charset="0"/>
                <a:cs typeface="Arial" panose="020B0604020202020204" pitchFamily="34" charset="0"/>
              </a:defRPr>
            </a:lvl1pPr>
          </a:lstStyle>
          <a:p>
            <a:pPr lvl="0"/>
            <a:r>
              <a:rPr lang="en-US" dirty="0" smtClean="0"/>
              <a:t>Please add your most recent research/creative endeavor– what have you been working on, and if a grant, who funded your work?</a:t>
            </a:r>
          </a:p>
        </p:txBody>
      </p:sp>
      <p:sp>
        <p:nvSpPr>
          <p:cNvPr id="18" name="TextBox 17"/>
          <p:cNvSpPr txBox="1"/>
          <p:nvPr userDrawn="1"/>
        </p:nvSpPr>
        <p:spPr>
          <a:xfrm>
            <a:off x="1382713" y="11544913"/>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Current Research:</a:t>
            </a:r>
            <a:endParaRPr lang="en-US" sz="4400" b="1" dirty="0">
              <a:latin typeface="Arial" panose="020B0604020202020204" pitchFamily="34" charset="0"/>
              <a:cs typeface="Arial" panose="020B0604020202020204" pitchFamily="34" charset="0"/>
            </a:endParaRPr>
          </a:p>
        </p:txBody>
      </p:sp>
      <p:sp>
        <p:nvSpPr>
          <p:cNvPr id="19" name="Text Placeholder 10"/>
          <p:cNvSpPr>
            <a:spLocks noGrp="1"/>
          </p:cNvSpPr>
          <p:nvPr>
            <p:ph type="body" sz="quarter" idx="15" hasCustomPrompt="1"/>
          </p:nvPr>
        </p:nvSpPr>
        <p:spPr>
          <a:xfrm>
            <a:off x="1382712" y="19789272"/>
            <a:ext cx="19259867" cy="1967601"/>
          </a:xfrm>
          <a:prstGeom prst="rect">
            <a:avLst/>
          </a:prstGeom>
        </p:spPr>
        <p:txBody>
          <a:bodyPr/>
          <a:lstStyle>
            <a:lvl1pPr marL="0" marR="0" indent="0" algn="l" defTabSz="2194560" rtl="0" eaLnBrk="1" fontAlgn="auto" latinLnBrk="0" hangingPunct="1">
              <a:lnSpc>
                <a:spcPct val="9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Please enter your broad areas of interest in one brief phrase.</a:t>
            </a:r>
            <a:endParaRPr lang="en-US" dirty="0"/>
          </a:p>
        </p:txBody>
      </p:sp>
      <p:sp>
        <p:nvSpPr>
          <p:cNvPr id="20" name="TextBox 19"/>
          <p:cNvSpPr txBox="1"/>
          <p:nvPr userDrawn="1"/>
        </p:nvSpPr>
        <p:spPr>
          <a:xfrm>
            <a:off x="1382713" y="18905531"/>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What I am Interested in:</a:t>
            </a:r>
            <a:endParaRPr lang="en-US" sz="4400" b="1" dirty="0">
              <a:latin typeface="Arial" panose="020B0604020202020204" pitchFamily="34" charset="0"/>
              <a:cs typeface="Arial" panose="020B0604020202020204" pitchFamily="34" charset="0"/>
            </a:endParaRPr>
          </a:p>
        </p:txBody>
      </p:sp>
      <p:sp>
        <p:nvSpPr>
          <p:cNvPr id="21" name="Text Placeholder 10"/>
          <p:cNvSpPr>
            <a:spLocks noGrp="1"/>
          </p:cNvSpPr>
          <p:nvPr>
            <p:ph type="body" sz="quarter" idx="16" hasCustomPrompt="1"/>
          </p:nvPr>
        </p:nvSpPr>
        <p:spPr>
          <a:xfrm>
            <a:off x="1382712" y="23569226"/>
            <a:ext cx="19259867" cy="7794694"/>
          </a:xfrm>
          <a:prstGeom prst="rect">
            <a:avLst/>
          </a:prstGeom>
        </p:spPr>
        <p:txBody>
          <a:bodyPr/>
          <a:lstStyle>
            <a:lvl1pPr marL="0" marR="0" indent="0" algn="l" defTabSz="2194560" rtl="0" eaLnBrk="1" fontAlgn="auto" latinLnBrk="0" hangingPunct="1">
              <a:lnSpc>
                <a:spcPct val="15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What research/creative strengths would you bring to a collaborative proposal?</a:t>
            </a:r>
            <a:endParaRPr lang="en-US" dirty="0"/>
          </a:p>
        </p:txBody>
      </p:sp>
      <p:sp>
        <p:nvSpPr>
          <p:cNvPr id="22" name="TextBox 21"/>
          <p:cNvSpPr txBox="1"/>
          <p:nvPr userDrawn="1"/>
        </p:nvSpPr>
        <p:spPr>
          <a:xfrm>
            <a:off x="1382713" y="22685485"/>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Strengths:</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538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0" y="8763000"/>
            <a:ext cx="18928080" cy="208864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357178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752600"/>
            <a:ext cx="4732020" cy="27896822"/>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1" y="1752600"/>
            <a:ext cx="13921740" cy="278968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19498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1508760" y="8763000"/>
            <a:ext cx="189280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6908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8206749"/>
            <a:ext cx="18928080" cy="13693138"/>
          </a:xfrm>
          <a:prstGeom prst="rect">
            <a:avLst/>
          </a:prstGeom>
        </p:spPr>
        <p:txBody>
          <a:bodyPr anchor="b"/>
          <a:lstStyle>
            <a:lvl1pPr>
              <a:defRPr sz="14400"/>
            </a:lvl1pPr>
          </a:lstStyle>
          <a:p>
            <a:r>
              <a:rPr lang="en-US" smtClean="0"/>
              <a:t>Click to edit Master title style</a:t>
            </a:r>
            <a:endParaRPr lang="en-US" dirty="0"/>
          </a:p>
        </p:txBody>
      </p:sp>
      <p:sp>
        <p:nvSpPr>
          <p:cNvPr id="3" name="Text Placeholder 2"/>
          <p:cNvSpPr>
            <a:spLocks noGrp="1"/>
          </p:cNvSpPr>
          <p:nvPr>
            <p:ph type="body" idx="1"/>
          </p:nvPr>
        </p:nvSpPr>
        <p:spPr>
          <a:xfrm>
            <a:off x="1497331" y="22029429"/>
            <a:ext cx="18928080" cy="7200898"/>
          </a:xfrm>
          <a:prstGeom prst="rect">
            <a:avLst/>
          </a:prstGeo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982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087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11099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63225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752607"/>
            <a:ext cx="18928080" cy="6362702"/>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11621" y="8069582"/>
            <a:ext cx="9284016"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4" name="Content Placeholder 3"/>
          <p:cNvSpPr>
            <a:spLocks noGrp="1"/>
          </p:cNvSpPr>
          <p:nvPr>
            <p:ph sz="half" idx="2"/>
          </p:nvPr>
        </p:nvSpPr>
        <p:spPr>
          <a:xfrm>
            <a:off x="1511621" y="12024360"/>
            <a:ext cx="9284016"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1109961" y="8069582"/>
            <a:ext cx="9329738"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6" name="Content Placeholder 5"/>
          <p:cNvSpPr>
            <a:spLocks noGrp="1"/>
          </p:cNvSpPr>
          <p:nvPr>
            <p:ph sz="quarter" idx="4"/>
          </p:nvPr>
        </p:nvSpPr>
        <p:spPr>
          <a:xfrm>
            <a:off x="11109961" y="12024360"/>
            <a:ext cx="9329738"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8" name="Footer Placeholder 7"/>
          <p:cNvSpPr>
            <a:spLocks noGrp="1"/>
          </p:cNvSpPr>
          <p:nvPr>
            <p:ph type="ftr" sz="quarter" idx="11"/>
          </p:nvPr>
        </p:nvSpPr>
        <p:spPr>
          <a:xfrm>
            <a:off x="7269480" y="30510487"/>
            <a:ext cx="740664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488565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4" name="Footer Placeholder 3"/>
          <p:cNvSpPr>
            <a:spLocks noGrp="1"/>
          </p:cNvSpPr>
          <p:nvPr>
            <p:ph type="ftr" sz="quarter" idx="11"/>
          </p:nvPr>
        </p:nvSpPr>
        <p:spPr>
          <a:xfrm>
            <a:off x="7269480" y="30510487"/>
            <a:ext cx="740664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710568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3" name="Footer Placeholder 2"/>
          <p:cNvSpPr>
            <a:spLocks noGrp="1"/>
          </p:cNvSpPr>
          <p:nvPr>
            <p:ph type="ftr" sz="quarter" idx="11"/>
          </p:nvPr>
        </p:nvSpPr>
        <p:spPr>
          <a:xfrm>
            <a:off x="7269480" y="30510487"/>
            <a:ext cx="740664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60102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Content Placeholder 2"/>
          <p:cNvSpPr>
            <a:spLocks noGrp="1"/>
          </p:cNvSpPr>
          <p:nvPr>
            <p:ph idx="1"/>
          </p:nvPr>
        </p:nvSpPr>
        <p:spPr>
          <a:xfrm>
            <a:off x="9329738" y="4739647"/>
            <a:ext cx="11109960" cy="23393400"/>
          </a:xfrm>
          <a:prstGeom prst="rect">
            <a:avLst/>
          </a:prstGeo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803600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329738" y="4739647"/>
            <a:ext cx="11109960" cy="23393400"/>
          </a:xfrm>
          <a:prstGeom prst="rect">
            <a:avLst/>
          </a:prstGeo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smtClean="0"/>
              <a:t>Click icon to add picture</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92958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470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Placeholder 44"/>
          <p:cNvSpPr>
            <a:spLocks noGrp="1"/>
          </p:cNvSpPr>
          <p:nvPr>
            <p:ph type="body" sz="quarter" idx="11"/>
          </p:nvPr>
        </p:nvSpPr>
        <p:spPr/>
        <p:txBody>
          <a:bodyPr/>
          <a:lstStyle/>
          <a:p>
            <a:r>
              <a:rPr lang="en-US" dirty="0"/>
              <a:t>Pamela </a:t>
            </a:r>
            <a:r>
              <a:rPr lang="en-US"/>
              <a:t>Perrewe</a:t>
            </a:r>
            <a:endParaRPr lang="en-US" dirty="0"/>
          </a:p>
        </p:txBody>
      </p:sp>
      <p:sp>
        <p:nvSpPr>
          <p:cNvPr id="46" name="Text Placeholder 45"/>
          <p:cNvSpPr>
            <a:spLocks noGrp="1"/>
          </p:cNvSpPr>
          <p:nvPr>
            <p:ph type="body" sz="quarter" idx="12"/>
          </p:nvPr>
        </p:nvSpPr>
        <p:spPr/>
        <p:txBody>
          <a:bodyPr/>
          <a:lstStyle/>
          <a:p>
            <a:r>
              <a:rPr lang="en-US" dirty="0"/>
              <a:t>Management</a:t>
            </a:r>
          </a:p>
        </p:txBody>
      </p:sp>
      <p:sp>
        <p:nvSpPr>
          <p:cNvPr id="47" name="Text Placeholder 46"/>
          <p:cNvSpPr>
            <a:spLocks noGrp="1"/>
          </p:cNvSpPr>
          <p:nvPr>
            <p:ph type="body" sz="quarter" idx="13"/>
          </p:nvPr>
        </p:nvSpPr>
        <p:spPr/>
        <p:txBody>
          <a:bodyPr/>
          <a:lstStyle/>
          <a:p>
            <a:r>
              <a:rPr lang="en-US" dirty="0"/>
              <a:t>pperrewe@fsu.edu</a:t>
            </a:r>
          </a:p>
        </p:txBody>
      </p:sp>
      <p:sp>
        <p:nvSpPr>
          <p:cNvPr id="7" name="Text Placeholder 6"/>
          <p:cNvSpPr>
            <a:spLocks noGrp="1"/>
          </p:cNvSpPr>
          <p:nvPr>
            <p:ph type="body" sz="quarter" idx="14"/>
          </p:nvPr>
        </p:nvSpPr>
        <p:spPr/>
        <p:txBody>
          <a:bodyPr/>
          <a:lstStyle/>
          <a:p>
            <a:r>
              <a:rPr lang="en-US" dirty="0"/>
              <a:t>My </a:t>
            </a:r>
            <a:r>
              <a:rPr lang="en-US" dirty="0" smtClean="0"/>
              <a:t>research </a:t>
            </a:r>
            <a:r>
              <a:rPr lang="en-US" dirty="0"/>
              <a:t>interests are focused on the psychological, behavioral, and physiological strain effects of </a:t>
            </a:r>
            <a:r>
              <a:rPr lang="en-US" dirty="0" smtClean="0"/>
              <a:t>organizational stressors. </a:t>
            </a:r>
          </a:p>
          <a:p>
            <a:r>
              <a:rPr lang="en-US" dirty="0" smtClean="0"/>
              <a:t>I am particularly interested in the neutralizing or buffering </a:t>
            </a:r>
            <a:r>
              <a:rPr lang="en-US" dirty="0"/>
              <a:t>effects of </a:t>
            </a:r>
            <a:r>
              <a:rPr lang="en-US" dirty="0" smtClean="0"/>
              <a:t>personal resources such as political skill, self-regulation, resiliency.  </a:t>
            </a:r>
            <a:endParaRPr lang="en-US" dirty="0"/>
          </a:p>
        </p:txBody>
      </p:sp>
      <p:sp>
        <p:nvSpPr>
          <p:cNvPr id="8" name="Text Placeholder 7"/>
          <p:cNvSpPr>
            <a:spLocks noGrp="1"/>
          </p:cNvSpPr>
          <p:nvPr>
            <p:ph type="body" sz="quarter" idx="15"/>
          </p:nvPr>
        </p:nvSpPr>
        <p:spPr/>
        <p:txBody>
          <a:bodyPr/>
          <a:lstStyle/>
          <a:p>
            <a:r>
              <a:rPr lang="en-US" dirty="0" smtClean="0"/>
              <a:t>The role of occupational stress on employee well being.</a:t>
            </a:r>
            <a:endParaRPr lang="en-US" dirty="0"/>
          </a:p>
        </p:txBody>
      </p:sp>
      <p:sp>
        <p:nvSpPr>
          <p:cNvPr id="9" name="Text Placeholder 8"/>
          <p:cNvSpPr>
            <a:spLocks noGrp="1"/>
          </p:cNvSpPr>
          <p:nvPr>
            <p:ph type="body" sz="quarter" idx="16"/>
          </p:nvPr>
        </p:nvSpPr>
        <p:spPr/>
        <p:txBody>
          <a:bodyPr/>
          <a:lstStyle/>
          <a:p>
            <a:r>
              <a:rPr lang="en-US" dirty="0" smtClean="0"/>
              <a:t>As an organizational scientist, I have experience in both theoretical and applied research.  I am the founding editor of the annual series, “Research in Occupational Stress and Well Being” which has given me the opportunity to work with stress researchers around the globe.  My experiences have provided me with the ability to understand the important research questions that still need to be addressed.</a:t>
            </a:r>
            <a:endParaRPr lang="en-US" dirty="0"/>
          </a:p>
        </p:txBody>
      </p:sp>
      <p:pic>
        <p:nvPicPr>
          <p:cNvPr id="207" name="Picture Placeholder 206"/>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2978" b="2978"/>
          <a:stretch>
            <a:fillRect/>
          </a:stretch>
        </p:blipFill>
        <p:spPr/>
      </p:pic>
    </p:spTree>
    <p:extLst>
      <p:ext uri="{BB962C8B-B14F-4D97-AF65-F5344CB8AC3E}">
        <p14:creationId xmlns:p14="http://schemas.microsoft.com/office/powerpoint/2010/main" val="1004845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3072</TotalTime>
  <Words>125</Words>
  <Application>Microsoft Office PowerPoint</Application>
  <PresentationFormat>Custom</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John</dc:creator>
  <cp:lastModifiedBy>NHMFL</cp:lastModifiedBy>
  <cp:revision>135</cp:revision>
  <dcterms:created xsi:type="dcterms:W3CDTF">2016-03-29T15:11:58Z</dcterms:created>
  <dcterms:modified xsi:type="dcterms:W3CDTF">2016-04-18T18:48:28Z</dcterms:modified>
</cp:coreProperties>
</file>