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4" d="100"/>
          <a:sy n="24" d="100"/>
        </p:scale>
        <p:origin x="28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Naomi Brownstein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Behavioral Sciences and Social Medicine</a:t>
            </a:r>
          </a:p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naomi.brownstein@med.fsu.edu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Comparative effectiveness methods for perinatal mental health; </a:t>
            </a:r>
            <a:r>
              <a:rPr lang="en-US" dirty="0"/>
              <a:t>grant proposal in development</a:t>
            </a:r>
          </a:p>
          <a:p>
            <a:r>
              <a:rPr lang="en-US" dirty="0"/>
              <a:t>E-cigarettes: physician knowledge and patient assessment; grant proposal in development </a:t>
            </a:r>
            <a:endParaRPr lang="en-US" dirty="0" smtClean="0"/>
          </a:p>
          <a:p>
            <a:r>
              <a:rPr lang="en-US" dirty="0" smtClean="0"/>
              <a:t>Quantifying uncertainty in proteomics; funded by NSF/state of FL</a:t>
            </a:r>
          </a:p>
          <a:p>
            <a:r>
              <a:rPr lang="en-US" dirty="0" smtClean="0"/>
              <a:t>Medicaid </a:t>
            </a:r>
            <a:r>
              <a:rPr lang="en-US" dirty="0"/>
              <a:t>therapy management (Meds-AD) and long-term care programs; funded by Florida AHCA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Applying statistics in public health, medicine, and science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As a biostatistician</a:t>
            </a:r>
            <a:r>
              <a:rPr lang="en-US" dirty="0" smtClean="0"/>
              <a:t>, </a:t>
            </a:r>
            <a:r>
              <a:rPr lang="en-US" dirty="0"/>
              <a:t>I can collaborate on proposals </a:t>
            </a:r>
            <a:r>
              <a:rPr lang="en-US" dirty="0" smtClean="0"/>
              <a:t>for projects </a:t>
            </a:r>
            <a:r>
              <a:rPr lang="en-US" dirty="0"/>
              <a:t>requiring statistical planning, analysis, and interpretation. I </a:t>
            </a:r>
            <a:r>
              <a:rPr lang="en-US" dirty="0" smtClean="0"/>
              <a:t>currently work </a:t>
            </a:r>
            <a:r>
              <a:rPr lang="en-US" dirty="0"/>
              <a:t>on a variety of problems relating to development and application of statistical methods. My current application areas include pain, substance abuse, health disparities, genomics, and </a:t>
            </a:r>
            <a:r>
              <a:rPr lang="en-US" dirty="0" smtClean="0"/>
              <a:t>proteomics. I </a:t>
            </a:r>
            <a:r>
              <a:rPr lang="en-US" dirty="0"/>
              <a:t>can help </a:t>
            </a:r>
            <a:r>
              <a:rPr lang="en-US" dirty="0" smtClean="0"/>
              <a:t>others with </a:t>
            </a:r>
            <a:r>
              <a:rPr lang="en-US" dirty="0"/>
              <a:t>experimental design, power analyses, </a:t>
            </a:r>
            <a:r>
              <a:rPr lang="en-US" dirty="0" smtClean="0"/>
              <a:t>advice </a:t>
            </a:r>
            <a:r>
              <a:rPr lang="en-US" dirty="0"/>
              <a:t>on appropriate statistical </a:t>
            </a:r>
            <a:r>
              <a:rPr lang="en-US" dirty="0" smtClean="0"/>
              <a:t>methodology, data analysis and interpretation. </a:t>
            </a:r>
            <a:endParaRPr lang="en-US" dirty="0"/>
          </a:p>
          <a:p>
            <a:endParaRPr lang="en-US" dirty="0"/>
          </a:p>
        </p:txBody>
      </p:sp>
      <p:pic>
        <p:nvPicPr>
          <p:cNvPr id="199" name="Picture Placeholder 19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144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Brownstein, Naomi</cp:lastModifiedBy>
  <cp:revision>134</cp:revision>
  <dcterms:created xsi:type="dcterms:W3CDTF">2016-03-29T15:11:58Z</dcterms:created>
  <dcterms:modified xsi:type="dcterms:W3CDTF">2016-04-04T21:53:24Z</dcterms:modified>
</cp:coreProperties>
</file>