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Mallory </a:t>
            </a:r>
            <a:r>
              <a:rPr lang="en-US" dirty="0" err="1"/>
              <a:t>Lucier</a:t>
            </a:r>
            <a:r>
              <a:rPr lang="en-US"/>
              <a:t>-Greer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Family and Child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mluciergreer@fsu.edu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Identifying family and community-level protective factors that promote resilience among military families</a:t>
            </a:r>
          </a:p>
          <a:p>
            <a:r>
              <a:rPr lang="en-US" dirty="0"/>
              <a:t>Military enlistment and longitudinal implications for reducing young adult economic and health inequalities</a:t>
            </a:r>
          </a:p>
          <a:p>
            <a:r>
              <a:rPr lang="en-US" dirty="0" smtClean="0"/>
              <a:t>Examining the role of social relationships in promoting mental health and well-being among emerging adults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Identifying processes that promote </a:t>
            </a:r>
            <a:r>
              <a:rPr lang="en-US" dirty="0"/>
              <a:t>resilience </a:t>
            </a:r>
            <a:r>
              <a:rPr lang="en-US" dirty="0" smtClean="0"/>
              <a:t>among vulnerable populations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marriage and family therapist, I have clinical training and an applied orientation to apply and translate research findings to be used by practitioners and families.  I also have a strong background in research methodology and statistics.  I am able to contribute in areas of proposal development, research design, work with at-risk human subjects, and dissemination.  </a:t>
            </a:r>
            <a:endParaRPr lang="en-US" dirty="0"/>
          </a:p>
        </p:txBody>
      </p:sp>
      <p:pic>
        <p:nvPicPr>
          <p:cNvPr id="169" name="Picture Placeholder 16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" r="6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3052</TotalTime>
  <Words>119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115</cp:revision>
  <dcterms:created xsi:type="dcterms:W3CDTF">2016-03-29T15:11:58Z</dcterms:created>
  <dcterms:modified xsi:type="dcterms:W3CDTF">2016-04-18T18:59:51Z</dcterms:modified>
</cp:coreProperties>
</file>