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16" autoAdjust="0"/>
    <p:restoredTop sz="94660"/>
  </p:normalViewPr>
  <p:slideViewPr>
    <p:cSldViewPr snapToGrid="0">
      <p:cViewPr varScale="1">
        <p:scale>
          <a:sx n="26" d="100"/>
          <a:sy n="26" d="100"/>
        </p:scale>
        <p:origin x="-744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Lisa </a:t>
            </a:r>
            <a:r>
              <a:rPr lang="en-US"/>
              <a:t>Schelbe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College of Social Work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lschelbe@fsu.edu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Evidence-Based Parenting Intervention for Youth Aging Out of the Child Welfare System. Funded by Florida Institute for Child Welfare</a:t>
            </a:r>
          </a:p>
          <a:p>
            <a:r>
              <a:rPr lang="en-US" dirty="0" smtClean="0"/>
              <a:t>Evaluation </a:t>
            </a:r>
            <a:r>
              <a:rPr lang="en-US" dirty="0"/>
              <a:t>of MEDS-AD and Medicaid Fraud Control Strategies. Qualitative Analysis of the MEDS-AD Waiver (MTM) Program Evaluation. (PI: Dr. </a:t>
            </a:r>
            <a:r>
              <a:rPr lang="en-US" dirty="0" smtClean="0"/>
              <a:t>Leslie </a:t>
            </a:r>
            <a:r>
              <a:rPr lang="en-US" dirty="0" err="1"/>
              <a:t>Beitsch</a:t>
            </a:r>
            <a:r>
              <a:rPr lang="en-US" dirty="0"/>
              <a:t>) Funded through Agency for Health Care Administration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Child welfare.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can collaborate on research projects</a:t>
            </a:r>
            <a:r>
              <a:rPr lang="en-US" dirty="0"/>
              <a:t> with a child welfare population</a:t>
            </a:r>
            <a:r>
              <a:rPr lang="en-US" dirty="0" smtClean="0"/>
              <a:t> examining various outcomes. Additionally, I offer my expertise in qualitative methods and work as part of a mixed-methods research team. </a:t>
            </a:r>
            <a:endParaRPr lang="en-US" dirty="0"/>
          </a:p>
        </p:txBody>
      </p:sp>
      <p:pic>
        <p:nvPicPr>
          <p:cNvPr id="163" name="Picture Placeholder 16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3036</TotalTime>
  <Words>100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112</cp:revision>
  <dcterms:created xsi:type="dcterms:W3CDTF">2016-03-29T15:11:58Z</dcterms:created>
  <dcterms:modified xsi:type="dcterms:W3CDTF">2016-04-18T18:48:14Z</dcterms:modified>
</cp:coreProperties>
</file>