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Lisa Rill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Claude Pepper Center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larill@fsu.edu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Ideal Assisted Living: What It Should Be and Why?</a:t>
            </a:r>
          </a:p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revised ALF bill HB 1001 </a:t>
            </a:r>
          </a:p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affordability and availability of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for lower-income individuals </a:t>
            </a:r>
          </a:p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function-focused care in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ALFs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aging in place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382712" y="19789272"/>
            <a:ext cx="19259867" cy="2925706"/>
          </a:xfrm>
        </p:spPr>
        <p:txBody>
          <a:bodyPr/>
          <a:lstStyle/>
          <a:p>
            <a:r>
              <a:rPr lang="en-US" dirty="0" smtClean="0"/>
              <a:t>Collaborative interdisciplinary research on Long-term care, Labor force crisis, </a:t>
            </a:r>
            <a:r>
              <a:rPr lang="en-US" dirty="0" err="1" smtClean="0"/>
              <a:t>Gerontechnology</a:t>
            </a:r>
            <a:r>
              <a:rPr lang="en-US" dirty="0" smtClean="0"/>
              <a:t>, Staff training/education, Quality of life, Social Policy, Quality standards in LTC, Aging in Place, Life Long Learning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My experience as a sociologist and social worker in nursing homes taught me that there are many different needs for the diverse aging population. My time as a researcher in the field of Gerontology has shown me that there is a dearth in the knowledge of the aging process across all disciplines. These encounters, both applied and academic, have given me a diverse and comprehensive perspective in my field of aging, which helped guide my research interests. </a:t>
            </a:r>
            <a:endParaRPr lang="en-US" dirty="0"/>
          </a:p>
        </p:txBody>
      </p:sp>
      <p:pic>
        <p:nvPicPr>
          <p:cNvPr id="161" name="Picture Placeholder 16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b="23112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3057</TotalTime>
  <Words>157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112</cp:revision>
  <dcterms:created xsi:type="dcterms:W3CDTF">2016-04-07T20:16:40Z</dcterms:created>
  <dcterms:modified xsi:type="dcterms:W3CDTF">2016-04-18T19:09:22Z</dcterms:modified>
</cp:coreProperties>
</file>