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26" d="100"/>
          <a:sy n="26" d="100"/>
        </p:scale>
        <p:origin x="2046" y="-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Jingjiao</a:t>
            </a:r>
            <a:r>
              <a:rPr lang="en-US"/>
              <a:t> Guan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Chemical and Biomedical Engineering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guan@eng.fsu.edu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EAGER</a:t>
            </a:r>
            <a:r>
              <a:rPr lang="en-US" dirty="0"/>
              <a:t>: </a:t>
            </a:r>
            <a:r>
              <a:rPr lang="en-US" dirty="0" err="1"/>
              <a:t>Biomanufacturing</a:t>
            </a:r>
            <a:r>
              <a:rPr lang="en-US" dirty="0"/>
              <a:t>: Development </a:t>
            </a:r>
            <a:r>
              <a:rPr lang="en-US" dirty="0" smtClean="0"/>
              <a:t>of a universal technique for functionalizing therapeutic cells with microdevices. </a:t>
            </a:r>
            <a:r>
              <a:rPr lang="en-US" dirty="0"/>
              <a:t>Funded by NSF.</a:t>
            </a:r>
          </a:p>
          <a:p>
            <a:r>
              <a:rPr lang="en-US" dirty="0"/>
              <a:t>Integration of </a:t>
            </a:r>
            <a:r>
              <a:rPr lang="en-US" dirty="0" smtClean="0"/>
              <a:t>polyelectrolyte contact printing and </a:t>
            </a:r>
            <a:r>
              <a:rPr lang="en-US" dirty="0" err="1" smtClean="0"/>
              <a:t>aryldiazonium</a:t>
            </a:r>
            <a:r>
              <a:rPr lang="en-US" dirty="0" smtClean="0"/>
              <a:t> chemistry for </a:t>
            </a:r>
            <a:r>
              <a:rPr lang="en-US" dirty="0" err="1" smtClean="0"/>
              <a:t>nanopatterning</a:t>
            </a:r>
            <a:r>
              <a:rPr lang="en-US" dirty="0" smtClean="0"/>
              <a:t>.  </a:t>
            </a:r>
            <a:r>
              <a:rPr lang="en-US" dirty="0"/>
              <a:t>Funded by </a:t>
            </a:r>
            <a:r>
              <a:rPr lang="en-US" dirty="0" smtClean="0"/>
              <a:t>NSF.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401762" y="19789272"/>
            <a:ext cx="19259867" cy="1967601"/>
          </a:xfrm>
        </p:spPr>
        <p:txBody>
          <a:bodyPr/>
          <a:lstStyle/>
          <a:p>
            <a:r>
              <a:rPr lang="en-US" dirty="0" smtClean="0"/>
              <a:t>Development of new tools for treating cancer</a:t>
            </a:r>
            <a:r>
              <a:rPr lang="en-US" dirty="0"/>
              <a:t>, spinal cord </a:t>
            </a:r>
            <a:r>
              <a:rPr lang="en-US" dirty="0" smtClean="0"/>
              <a:t>injury, and brain</a:t>
            </a:r>
            <a:r>
              <a:rPr lang="en-US" dirty="0" smtClean="0"/>
              <a:t> diseases.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Design and fabrication of micrometer-sized structures for biomedical applications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7" name="Picture Placeholder 12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8" b="92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5586</TotalTime>
  <Words>67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Jingjiao Guan</cp:lastModifiedBy>
  <cp:revision>94</cp:revision>
  <dcterms:created xsi:type="dcterms:W3CDTF">2016-03-29T15:11:58Z</dcterms:created>
  <dcterms:modified xsi:type="dcterms:W3CDTF">2016-04-03T16:20:59Z</dcterms:modified>
</cp:coreProperties>
</file>