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>
        <p:scale>
          <a:sx n="30" d="100"/>
          <a:sy n="30" d="100"/>
        </p:scale>
        <p:origin x="-966" y="-30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Jessica De Leon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5300" dirty="0" smtClean="0"/>
              <a:t>Division of Research and the Department of Family </a:t>
            </a:r>
            <a:r>
              <a:rPr lang="en-US" sz="5300" dirty="0"/>
              <a:t>Medicine and </a:t>
            </a:r>
            <a:r>
              <a:rPr lang="en-US" sz="5300" dirty="0" smtClean="0"/>
              <a:t>Rural </a:t>
            </a:r>
            <a:r>
              <a:rPr lang="en-US" sz="5300" dirty="0"/>
              <a:t>Health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>
          <a:xfrm>
            <a:off x="10761663" y="9288939"/>
            <a:ext cx="10158412" cy="1083860"/>
          </a:xfrm>
        </p:spPr>
        <p:txBody>
          <a:bodyPr/>
          <a:lstStyle/>
          <a:p>
            <a:r>
              <a:rPr lang="en-US" dirty="0"/>
              <a:t>jessica.deleon@med.fsu.edu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African American Women’s Perception of Black </a:t>
            </a:r>
            <a:r>
              <a:rPr lang="en-US" dirty="0"/>
              <a:t>I</a:t>
            </a:r>
            <a:r>
              <a:rPr lang="en-US" dirty="0" smtClean="0"/>
              <a:t>nfant </a:t>
            </a:r>
            <a:r>
              <a:rPr lang="en-US" dirty="0"/>
              <a:t>M</a:t>
            </a:r>
            <a:r>
              <a:rPr lang="en-US" dirty="0" smtClean="0"/>
              <a:t>ortality (J. Brown Speights, PI)</a:t>
            </a:r>
          </a:p>
          <a:p>
            <a:r>
              <a:rPr lang="en-US" dirty="0"/>
              <a:t>Pre and Post Assessment of Educational Videos on Sex Trafficking for Healthcare Professionals </a:t>
            </a:r>
            <a:r>
              <a:rPr lang="en-US" dirty="0" smtClean="0"/>
              <a:t>(S. Harrison, PI)</a:t>
            </a:r>
          </a:p>
          <a:p>
            <a:r>
              <a:rPr lang="en-US" dirty="0" smtClean="0"/>
              <a:t>Optimizing Precision of Hypertension Care to Maximize Blood Pressure Control Pilot (R. Cooper-</a:t>
            </a:r>
            <a:r>
              <a:rPr lang="en-US" dirty="0" err="1" smtClean="0"/>
              <a:t>DeHoff</a:t>
            </a:r>
            <a:r>
              <a:rPr lang="en-US" dirty="0" smtClean="0"/>
              <a:t>, PI)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1382712" y="19789272"/>
            <a:ext cx="19537363" cy="196038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C</a:t>
            </a:r>
            <a:r>
              <a:rPr lang="en-US" dirty="0" smtClean="0"/>
              <a:t>ommunity-based </a:t>
            </a:r>
            <a:r>
              <a:rPr lang="en-US" dirty="0"/>
              <a:t>health research, minority health and health disparities, public </a:t>
            </a:r>
            <a:r>
              <a:rPr lang="en-US" dirty="0" smtClean="0"/>
              <a:t>health and </a:t>
            </a:r>
            <a:r>
              <a:rPr lang="en-US" dirty="0"/>
              <a:t>cultural </a:t>
            </a:r>
            <a:r>
              <a:rPr lang="en-US" dirty="0" smtClean="0"/>
              <a:t>competence.  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As a cultural and medical anthropologist, my </a:t>
            </a:r>
            <a:r>
              <a:rPr lang="en-US" dirty="0" smtClean="0"/>
              <a:t>research expertise includes using qualitative </a:t>
            </a:r>
            <a:r>
              <a:rPr lang="en-US" dirty="0"/>
              <a:t>methods to explore health and medical </a:t>
            </a:r>
            <a:r>
              <a:rPr lang="en-US" dirty="0" smtClean="0"/>
              <a:t>issues, with </a:t>
            </a:r>
            <a:r>
              <a:rPr lang="en-US" dirty="0"/>
              <a:t>a focus on </a:t>
            </a:r>
            <a:r>
              <a:rPr lang="en-US" dirty="0" smtClean="0"/>
              <a:t>community-based </a:t>
            </a:r>
            <a:r>
              <a:rPr lang="en-US" dirty="0"/>
              <a:t>and public health research. </a:t>
            </a:r>
            <a:r>
              <a:rPr lang="en-US" dirty="0" smtClean="0"/>
              <a:t>I also possess knowledge and skills in grant writing, study design and implementation,  and the administrative oversight and management of research projects. </a:t>
            </a:r>
            <a:endParaRPr lang="en-US" dirty="0"/>
          </a:p>
        </p:txBody>
      </p:sp>
      <p:pic>
        <p:nvPicPr>
          <p:cNvPr id="121" name="Picture Placeholder 120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91" b="22943"/>
          <a:stretch/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3021</TotalTime>
  <Words>142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94</cp:revision>
  <dcterms:created xsi:type="dcterms:W3CDTF">2016-03-29T15:11:58Z</dcterms:created>
  <dcterms:modified xsi:type="dcterms:W3CDTF">2016-04-18T19:05:26Z</dcterms:modified>
</cp:coreProperties>
</file>