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Jasminka Ilich-Ernst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Nutrition, Food and </a:t>
            </a:r>
            <a:endParaRPr lang="en-US" dirty="0" smtClean="0"/>
          </a:p>
          <a:p>
            <a:r>
              <a:rPr lang="en-US" dirty="0" smtClean="0"/>
              <a:t>Exercise </a:t>
            </a:r>
            <a:r>
              <a:rPr lang="en-US" dirty="0"/>
              <a:t>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jilichernst@fsu.edu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82712" y="12575201"/>
            <a:ext cx="19259867" cy="5836486"/>
          </a:xfrm>
        </p:spPr>
        <p:txBody>
          <a:bodyPr/>
          <a:lstStyle/>
          <a:p>
            <a:pPr lvl="0"/>
            <a:r>
              <a:rPr lang="en-US" b="1" dirty="0"/>
              <a:t>Osteosarcopenic obesity syndrome</a:t>
            </a:r>
            <a:r>
              <a:rPr lang="en-US" dirty="0"/>
              <a:t> </a:t>
            </a:r>
            <a:r>
              <a:rPr lang="en-US" b="1" dirty="0" smtClean="0"/>
              <a:t>– a triad of impaired bone muscle and fat tissue</a:t>
            </a:r>
          </a:p>
          <a:p>
            <a:pPr lvl="1"/>
            <a:r>
              <a:rPr lang="en-US" sz="4800" dirty="0">
                <a:latin typeface="Arial"/>
                <a:cs typeface="Arial"/>
              </a:rPr>
              <a:t>P</a:t>
            </a:r>
            <a:r>
              <a:rPr lang="en-US" sz="4800" dirty="0" smtClean="0">
                <a:latin typeface="Arial"/>
                <a:cs typeface="Arial"/>
              </a:rPr>
              <a:t>revalence </a:t>
            </a:r>
            <a:r>
              <a:rPr lang="en-US" sz="4800" dirty="0">
                <a:latin typeface="Arial"/>
                <a:cs typeface="Arial"/>
              </a:rPr>
              <a:t>and </a:t>
            </a:r>
            <a:r>
              <a:rPr lang="en-US" sz="4800" dirty="0" smtClean="0">
                <a:latin typeface="Arial"/>
                <a:cs typeface="Arial"/>
              </a:rPr>
              <a:t>diagnostic criteria</a:t>
            </a:r>
            <a:endParaRPr lang="en-US" sz="4800" dirty="0">
              <a:latin typeface="Arial"/>
              <a:cs typeface="Arial"/>
            </a:endParaRPr>
          </a:p>
          <a:p>
            <a:pPr lvl="1"/>
            <a:r>
              <a:rPr lang="en-US" sz="4800" dirty="0">
                <a:latin typeface="Arial"/>
                <a:cs typeface="Arial"/>
              </a:rPr>
              <a:t>N</a:t>
            </a:r>
            <a:r>
              <a:rPr lang="en-US" sz="4800" dirty="0" smtClean="0">
                <a:latin typeface="Arial"/>
                <a:cs typeface="Arial"/>
              </a:rPr>
              <a:t>utritional </a:t>
            </a:r>
            <a:r>
              <a:rPr lang="en-US" sz="4800" dirty="0">
                <a:latin typeface="Arial"/>
                <a:cs typeface="Arial"/>
              </a:rPr>
              <a:t>and life style measures for its </a:t>
            </a:r>
            <a:r>
              <a:rPr lang="en-US" sz="4800" dirty="0" smtClean="0">
                <a:latin typeface="Arial"/>
                <a:cs typeface="Arial"/>
              </a:rPr>
              <a:t>prevention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b="1" dirty="0" smtClean="0"/>
              <a:t>Nutritional modifiers of cardiovascular disease in African Americans</a:t>
            </a:r>
          </a:p>
          <a:p>
            <a:pPr lvl="1"/>
            <a:r>
              <a:rPr lang="en-US" sz="4800" dirty="0" smtClean="0">
                <a:latin typeface="Arial"/>
                <a:cs typeface="Arial"/>
              </a:rPr>
              <a:t>Combating lactose intolerance and increasing diet quality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382712" y="20228913"/>
            <a:ext cx="19259867" cy="1967601"/>
          </a:xfrm>
        </p:spPr>
        <p:txBody>
          <a:bodyPr/>
          <a:lstStyle/>
          <a:p>
            <a:r>
              <a:rPr lang="en-US" dirty="0" smtClean="0"/>
              <a:t>Interrelationship among bone, muscle and fat on cellular, hormonal and whole body levels.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382712" y="23324978"/>
            <a:ext cx="19259867" cy="7794694"/>
          </a:xfrm>
        </p:spPr>
        <p:txBody>
          <a:bodyPr/>
          <a:lstStyle/>
          <a:p>
            <a:pPr marL="685800" indent="-685800">
              <a:buFont typeface="Arial"/>
              <a:buChar char="•"/>
            </a:pPr>
            <a:r>
              <a:rPr lang="en-US" dirty="0"/>
              <a:t>As a nutritionist with medicinal biochemistry background, I can collaborate </a:t>
            </a:r>
            <a:r>
              <a:rPr lang="en-US" dirty="0" smtClean="0"/>
              <a:t>on projects </a:t>
            </a:r>
            <a:r>
              <a:rPr lang="en-US" dirty="0"/>
              <a:t>incorporating nutritional, behavioral and other life style modifiers for the prevention and treatment of chronic </a:t>
            </a:r>
            <a:r>
              <a:rPr lang="en-US" dirty="0" smtClean="0"/>
              <a:t>diseases, incorporating both basic research and clinical studies.</a:t>
            </a:r>
          </a:p>
          <a:p>
            <a:pPr marL="685800" indent="-685800">
              <a:buFont typeface="Arial"/>
              <a:buChar char="•"/>
            </a:pPr>
            <a:r>
              <a:rPr lang="en-US" dirty="0" smtClean="0"/>
              <a:t>Based </a:t>
            </a:r>
            <a:r>
              <a:rPr lang="en-US" dirty="0"/>
              <a:t>on my research in minority population I </a:t>
            </a:r>
            <a:r>
              <a:rPr lang="en-US"/>
              <a:t>can </a:t>
            </a:r>
            <a:r>
              <a:rPr lang="en-US" smtClean="0"/>
              <a:t>collaborate </a:t>
            </a:r>
            <a:r>
              <a:rPr lang="en-US" dirty="0"/>
              <a:t>in outreach activities for education and health promotion in underserved </a:t>
            </a:r>
            <a:r>
              <a:rPr lang="en-US" dirty="0" smtClean="0"/>
              <a:t>communities.</a:t>
            </a:r>
            <a:endParaRPr lang="en-US" dirty="0"/>
          </a:p>
        </p:txBody>
      </p:sp>
      <p:pic>
        <p:nvPicPr>
          <p:cNvPr id="115" name="Picture Placeholder 1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r="3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5769</TotalTime>
  <Words>126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94</cp:revision>
  <dcterms:created xsi:type="dcterms:W3CDTF">2016-03-29T15:11:58Z</dcterms:created>
  <dcterms:modified xsi:type="dcterms:W3CDTF">2016-04-18T18:47:30Z</dcterms:modified>
</cp:coreProperties>
</file>