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Graig Chow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Educational Psychology and Learning Systems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gchow@fsu.edu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82712" y="12323147"/>
            <a:ext cx="19537363" cy="5836486"/>
          </a:xfrm>
        </p:spPr>
        <p:txBody>
          <a:bodyPr/>
          <a:lstStyle/>
          <a:p>
            <a:r>
              <a:rPr lang="en-US" dirty="0"/>
              <a:t>Identifying Needs and Barriers to Promoting Sustainable Healthy Habits that are Culturally Relevant for Black Students. Funded by the COE.</a:t>
            </a:r>
          </a:p>
          <a:p>
            <a:r>
              <a:rPr lang="en-US" dirty="0" smtClean="0"/>
              <a:t>The Role </a:t>
            </a:r>
            <a:r>
              <a:rPr lang="en-US" dirty="0"/>
              <a:t>of </a:t>
            </a:r>
            <a:r>
              <a:rPr lang="en-US" dirty="0" smtClean="0"/>
              <a:t>Coaches </a:t>
            </a:r>
            <a:r>
              <a:rPr lang="en-US" dirty="0"/>
              <a:t>in </a:t>
            </a:r>
            <a:r>
              <a:rPr lang="en-US" dirty="0" smtClean="0"/>
              <a:t>Preventing </a:t>
            </a:r>
            <a:r>
              <a:rPr lang="en-US" dirty="0"/>
              <a:t>and </a:t>
            </a:r>
            <a:r>
              <a:rPr lang="en-US" dirty="0" smtClean="0"/>
              <a:t>Managing Alcohol Consumption </a:t>
            </a:r>
            <a:r>
              <a:rPr lang="en-US" dirty="0"/>
              <a:t>of their </a:t>
            </a:r>
            <a:r>
              <a:rPr lang="en-US" dirty="0" smtClean="0"/>
              <a:t>Student-Athletes.</a:t>
            </a:r>
          </a:p>
          <a:p>
            <a:r>
              <a:rPr lang="en-US" dirty="0" smtClean="0"/>
              <a:t>Student-Athletes’ </a:t>
            </a:r>
            <a:r>
              <a:rPr lang="en-US" dirty="0"/>
              <a:t>and </a:t>
            </a:r>
            <a:r>
              <a:rPr lang="en-US" dirty="0" smtClean="0"/>
              <a:t>Student Non-Athletes’ Attitudes </a:t>
            </a:r>
            <a:r>
              <a:rPr lang="en-US" dirty="0"/>
              <a:t>toward </a:t>
            </a:r>
            <a:r>
              <a:rPr lang="en-US" dirty="0" smtClean="0"/>
              <a:t>Seeking Online </a:t>
            </a:r>
            <a:r>
              <a:rPr lang="en-US" dirty="0"/>
              <a:t>and </a:t>
            </a:r>
            <a:r>
              <a:rPr lang="en-US" dirty="0" smtClean="0"/>
              <a:t>Face-to-Face </a:t>
            </a:r>
            <a:r>
              <a:rPr lang="en-US" dirty="0"/>
              <a:t>C</a:t>
            </a:r>
            <a:r>
              <a:rPr lang="en-US" dirty="0" smtClean="0"/>
              <a:t>ounseling. Funded by the NCAA.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Mental health and well-being in athletes and coaches.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have experience with developing, implementing, and evaluating interventions designed to address mental health, substance use</a:t>
            </a:r>
            <a:r>
              <a:rPr lang="en-US" dirty="0"/>
              <a:t>, sexually transmitted </a:t>
            </a:r>
            <a:r>
              <a:rPr lang="en-US" dirty="0" smtClean="0"/>
              <a:t>infections, social relationships, performance, and psychological constructs. I am proficient in qualitative methods, scale development, and quantitative statistics such a multilevel modeling and structural equation modeling.</a:t>
            </a:r>
            <a:endParaRPr lang="en-US" dirty="0"/>
          </a:p>
        </p:txBody>
      </p:sp>
      <p:pic>
        <p:nvPicPr>
          <p:cNvPr id="90" name="Picture Placeholder 8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14337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3016</TotalTime>
  <Words>127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77</cp:revision>
  <dcterms:created xsi:type="dcterms:W3CDTF">2016-03-29T15:11:58Z</dcterms:created>
  <dcterms:modified xsi:type="dcterms:W3CDTF">2016-04-18T19:04:02Z</dcterms:modified>
</cp:coreProperties>
</file>