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8" autoAdjust="0"/>
    <p:restoredTop sz="94660"/>
  </p:normalViewPr>
  <p:slideViewPr>
    <p:cSldViewPr snapToGrid="0">
      <p:cViewPr>
        <p:scale>
          <a:sx n="19" d="100"/>
          <a:sy n="19" d="100"/>
        </p:scale>
        <p:origin x="-1838" y="187"/>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a:t>Elwood Carlson</a:t>
            </a:r>
            <a:endParaRPr lang="en-US" dirty="0"/>
          </a:p>
        </p:txBody>
      </p:sp>
      <p:sp>
        <p:nvSpPr>
          <p:cNvPr id="46" name="Text Placeholder 45"/>
          <p:cNvSpPr>
            <a:spLocks noGrp="1"/>
          </p:cNvSpPr>
          <p:nvPr>
            <p:ph type="body" sz="quarter" idx="12"/>
          </p:nvPr>
        </p:nvSpPr>
        <p:spPr/>
        <p:txBody>
          <a:bodyPr/>
          <a:lstStyle/>
          <a:p>
            <a:r>
              <a:rPr lang="en-US" dirty="0"/>
              <a:t>Center for Demography </a:t>
            </a:r>
            <a:endParaRPr lang="en-US" dirty="0" smtClean="0"/>
          </a:p>
          <a:p>
            <a:r>
              <a:rPr lang="en-US" dirty="0" smtClean="0"/>
              <a:t>and </a:t>
            </a:r>
            <a:r>
              <a:rPr lang="en-US" dirty="0"/>
              <a:t>Population Health</a:t>
            </a:r>
          </a:p>
        </p:txBody>
      </p:sp>
      <p:sp>
        <p:nvSpPr>
          <p:cNvPr id="47" name="Text Placeholder 46"/>
          <p:cNvSpPr>
            <a:spLocks noGrp="1"/>
          </p:cNvSpPr>
          <p:nvPr>
            <p:ph type="body" sz="quarter" idx="13"/>
          </p:nvPr>
        </p:nvSpPr>
        <p:spPr/>
        <p:txBody>
          <a:bodyPr/>
          <a:lstStyle/>
          <a:p>
            <a:r>
              <a:rPr lang="en-US" dirty="0"/>
              <a:t>ecarlson@fsu.edu</a:t>
            </a:r>
          </a:p>
        </p:txBody>
      </p:sp>
      <p:sp>
        <p:nvSpPr>
          <p:cNvPr id="7" name="Text Placeholder 6"/>
          <p:cNvSpPr>
            <a:spLocks noGrp="1"/>
          </p:cNvSpPr>
          <p:nvPr>
            <p:ph type="body" sz="quarter" idx="14"/>
          </p:nvPr>
        </p:nvSpPr>
        <p:spPr>
          <a:xfrm>
            <a:off x="1382712" y="12428653"/>
            <a:ext cx="19259867" cy="6415937"/>
          </a:xfrm>
        </p:spPr>
        <p:txBody>
          <a:bodyPr/>
          <a:lstStyle/>
          <a:p>
            <a:r>
              <a:rPr lang="en-US" dirty="0" smtClean="0"/>
              <a:t>Area #1 – Why has the gender balance </a:t>
            </a:r>
            <a:r>
              <a:rPr lang="en-US" dirty="0" smtClean="0"/>
              <a:t>of university students reversed from a male surplus a generation ago to a female surplus today? Research on family backgrounds of students and programs in schools to date has been inconclusive on this point. </a:t>
            </a:r>
          </a:p>
          <a:p>
            <a:r>
              <a:rPr lang="en-US" dirty="0" smtClean="0"/>
              <a:t>Area #2 – Who has pioneered the trend toward later marriages, more informal unions and more childbearing outside marriage—people at the “high” or the “low” end of the social scale? The answer to this question likely varies from one country to another.</a:t>
            </a:r>
          </a:p>
          <a:p>
            <a:pPr marL="0" indent="0">
              <a:buNone/>
            </a:pPr>
            <a:endParaRPr lang="en-US" dirty="0"/>
          </a:p>
        </p:txBody>
      </p:sp>
      <p:sp>
        <p:nvSpPr>
          <p:cNvPr id="8" name="Text Placeholder 7"/>
          <p:cNvSpPr>
            <a:spLocks noGrp="1"/>
          </p:cNvSpPr>
          <p:nvPr>
            <p:ph type="body" sz="quarter" idx="15"/>
          </p:nvPr>
        </p:nvSpPr>
        <p:spPr>
          <a:xfrm>
            <a:off x="1263442" y="20027811"/>
            <a:ext cx="19259867" cy="1967601"/>
          </a:xfrm>
        </p:spPr>
        <p:txBody>
          <a:bodyPr/>
          <a:lstStyle/>
          <a:p>
            <a:r>
              <a:rPr lang="en-US" dirty="0" smtClean="0"/>
              <a:t>Analysis of demographic data (censuses, vital statistics, surveys)</a:t>
            </a:r>
          </a:p>
          <a:p>
            <a:r>
              <a:rPr lang="en-US" dirty="0" smtClean="0"/>
              <a:t>to shed light on major changes in life course patterns</a:t>
            </a:r>
            <a:endParaRPr lang="en-US" dirty="0"/>
          </a:p>
        </p:txBody>
      </p:sp>
      <p:sp>
        <p:nvSpPr>
          <p:cNvPr id="9" name="Text Placeholder 8"/>
          <p:cNvSpPr>
            <a:spLocks noGrp="1"/>
          </p:cNvSpPr>
          <p:nvPr>
            <p:ph type="body" sz="quarter" idx="16"/>
          </p:nvPr>
        </p:nvSpPr>
        <p:spPr>
          <a:xfrm>
            <a:off x="1422469" y="25123706"/>
            <a:ext cx="19259867" cy="5051494"/>
          </a:xfrm>
        </p:spPr>
        <p:txBody>
          <a:bodyPr/>
          <a:lstStyle/>
          <a:p>
            <a:r>
              <a:rPr lang="en-US" dirty="0" smtClean="0"/>
              <a:t>Experience with state, national and international databases from </a:t>
            </a:r>
            <a:r>
              <a:rPr lang="en-US" dirty="0" smtClean="0"/>
              <a:t>censuses, vital statistics, and surveys. Expertise in demographic analysis. Experience with research grants from National Institutes of Health.</a:t>
            </a:r>
            <a:endParaRPr lang="en-US" dirty="0" smtClean="0"/>
          </a:p>
        </p:txBody>
      </p:sp>
      <p:pic>
        <p:nvPicPr>
          <p:cNvPr id="66" name="Picture Placeholder 65"/>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t="4052" b="21788"/>
          <a:stretch/>
        </p:blipFill>
        <p:spPr>
          <a:xfrm>
            <a:off x="1382714" y="1476375"/>
            <a:ext cx="8462754" cy="8462755"/>
          </a:xfrm>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2984</TotalTime>
  <Words>158</Words>
  <Application>Microsoft Office PowerPoint</Application>
  <PresentationFormat>Custom</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Woody</cp:lastModifiedBy>
  <cp:revision>61</cp:revision>
  <dcterms:created xsi:type="dcterms:W3CDTF">2016-03-29T15:11:58Z</dcterms:created>
  <dcterms:modified xsi:type="dcterms:W3CDTF">2016-04-05T12:42:32Z</dcterms:modified>
</cp:coreProperties>
</file>