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Elizabeth (Liz) Hammock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Psychology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ehammock@fsu.edu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Neural mechanisms of social support in infancy.</a:t>
            </a:r>
          </a:p>
          <a:p>
            <a:r>
              <a:rPr lang="en-US" dirty="0" smtClean="0"/>
              <a:t>Intergenerational transmission of risk and resilience.</a:t>
            </a:r>
          </a:p>
          <a:p>
            <a:r>
              <a:rPr lang="en-US" dirty="0" smtClean="0"/>
              <a:t>Biomarkers of adverse early life experiences.</a:t>
            </a:r>
          </a:p>
          <a:p>
            <a:r>
              <a:rPr lang="en-US" dirty="0" smtClean="0"/>
              <a:t>3D printing applications in behavioral neuroscience.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Solving human problems with roots in social and emotional development. </a:t>
            </a:r>
          </a:p>
          <a:p>
            <a:r>
              <a:rPr lang="en-US" dirty="0" smtClean="0"/>
              <a:t>e.g. Autism, Schizophrenia, Neglect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My research focuses on preclinical animal models to understand causal relationships and neural mechanisms of gene by environment interactions. I take a </a:t>
            </a:r>
            <a:r>
              <a:rPr lang="en-US" dirty="0"/>
              <a:t>t</a:t>
            </a:r>
            <a:r>
              <a:rPr lang="en-US" dirty="0" smtClean="0"/>
              <a:t>ranslational perspective.</a:t>
            </a:r>
          </a:p>
          <a:p>
            <a:r>
              <a:rPr lang="en-US" dirty="0" smtClean="0"/>
              <a:t>Able to define problems and identify creative and practical solutions.</a:t>
            </a:r>
            <a:endParaRPr lang="en-US" dirty="0"/>
          </a:p>
        </p:txBody>
      </p:sp>
      <p:pic>
        <p:nvPicPr>
          <p:cNvPr id="62" name="Picture Placeholder 6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35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3021</TotalTime>
  <Words>91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65</cp:revision>
  <dcterms:created xsi:type="dcterms:W3CDTF">2016-03-29T15:11:58Z</dcterms:created>
  <dcterms:modified xsi:type="dcterms:W3CDTF">2016-04-18T18:58:49Z</dcterms:modified>
</cp:coreProperties>
</file>