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28" d="100"/>
          <a:sy n="28" d="100"/>
        </p:scale>
        <p:origin x="-760" y="215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Eileen Cormier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College of Nursing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ecormier@fsu.edu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Efficacy </a:t>
            </a:r>
            <a:r>
              <a:rPr lang="en-US" dirty="0"/>
              <a:t>of </a:t>
            </a:r>
            <a:r>
              <a:rPr lang="en-US" dirty="0" smtClean="0"/>
              <a:t> </a:t>
            </a:r>
            <a:r>
              <a:rPr lang="en-US" dirty="0"/>
              <a:t>deliberate practice </a:t>
            </a:r>
            <a:r>
              <a:rPr lang="en-US" dirty="0" smtClean="0"/>
              <a:t>educational interventions </a:t>
            </a:r>
            <a:r>
              <a:rPr lang="en-US" dirty="0"/>
              <a:t>designed to enhance clinical performance in novice nurses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Understanding decision</a:t>
            </a:r>
            <a:r>
              <a:rPr lang="en-US" dirty="0"/>
              <a:t>-making of </a:t>
            </a:r>
            <a:r>
              <a:rPr lang="en-US" dirty="0" smtClean="0"/>
              <a:t>nurses </a:t>
            </a:r>
            <a:r>
              <a:rPr lang="en-US" dirty="0"/>
              <a:t>caring for </a:t>
            </a:r>
            <a:r>
              <a:rPr lang="en-US" dirty="0" smtClean="0"/>
              <a:t>patients </a:t>
            </a:r>
            <a:r>
              <a:rPr lang="en-US" dirty="0"/>
              <a:t>with psychiatric comorbidities receiving treatment </a:t>
            </a:r>
            <a:r>
              <a:rPr lang="en-US" dirty="0" smtClean="0"/>
              <a:t>for </a:t>
            </a:r>
            <a:r>
              <a:rPr lang="en-US" dirty="0"/>
              <a:t>medical </a:t>
            </a:r>
            <a:r>
              <a:rPr lang="en-US" dirty="0" smtClean="0"/>
              <a:t>conditions. </a:t>
            </a:r>
          </a:p>
          <a:p>
            <a:r>
              <a:rPr lang="en-US" dirty="0" err="1"/>
              <a:t>eHealth</a:t>
            </a:r>
            <a:r>
              <a:rPr lang="en-US" dirty="0"/>
              <a:t> literacy of a general health consumer </a:t>
            </a:r>
            <a:r>
              <a:rPr lang="en-US" dirty="0" smtClean="0"/>
              <a:t>population. 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ognitions </a:t>
            </a:r>
            <a:r>
              <a:rPr lang="en-US" dirty="0"/>
              <a:t>underlying decisional </a:t>
            </a:r>
            <a:r>
              <a:rPr lang="en-US" dirty="0" smtClean="0"/>
              <a:t>processes.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As a clinical nurse specialist in psychiatric/mental health nursing, I can work on problems related to parenting and managing symptoms of ADHD, cognitions underlying decision making processes, therapeutic communication skills, and </a:t>
            </a:r>
            <a:r>
              <a:rPr lang="en-US" dirty="0" err="1" smtClean="0"/>
              <a:t>eMental</a:t>
            </a:r>
            <a:r>
              <a:rPr lang="en-US" dirty="0" smtClean="0"/>
              <a:t> health literacy. I can collaborate on projects requiring </a:t>
            </a:r>
            <a:r>
              <a:rPr lang="en-US" dirty="0"/>
              <a:t>knowledge of mental </a:t>
            </a:r>
            <a:r>
              <a:rPr lang="en-US" dirty="0" smtClean="0"/>
              <a:t>illness, educational interventions, and experience using qualitative and quantitative methods. </a:t>
            </a:r>
            <a:endParaRPr lang="en-US" dirty="0"/>
          </a:p>
        </p:txBody>
      </p:sp>
      <p:pic>
        <p:nvPicPr>
          <p:cNvPr id="60" name="Picture Placeholder 5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 b="1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5864</TotalTime>
  <Words>118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Eileen Cormier</cp:lastModifiedBy>
  <cp:revision>63</cp:revision>
  <dcterms:created xsi:type="dcterms:W3CDTF">2016-03-29T15:11:58Z</dcterms:created>
  <dcterms:modified xsi:type="dcterms:W3CDTF">2016-04-05T12:44:49Z</dcterms:modified>
</cp:coreProperties>
</file>