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Christie </a:t>
            </a:r>
            <a:r>
              <a:rPr lang="en-US" dirty="0" smtClean="0"/>
              <a:t>Alexander, MD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Family </a:t>
            </a:r>
            <a:r>
              <a:rPr lang="en-US"/>
              <a:t>Medicine </a:t>
            </a:r>
            <a:r>
              <a:rPr lang="en-US" smtClean="0"/>
              <a:t>and</a:t>
            </a:r>
            <a:endParaRPr lang="en-US" dirty="0" smtClean="0"/>
          </a:p>
          <a:p>
            <a:r>
              <a:rPr lang="en-US" dirty="0" smtClean="0"/>
              <a:t>Rural </a:t>
            </a:r>
            <a:r>
              <a:rPr lang="en-US" dirty="0"/>
              <a:t>Health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christie.alexander@med.fsu.edu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Admissions </a:t>
            </a:r>
            <a:r>
              <a:rPr lang="en-US" dirty="0" smtClean="0"/>
              <a:t>Predictors </a:t>
            </a:r>
            <a:r>
              <a:rPr lang="en-US" dirty="0"/>
              <a:t>of </a:t>
            </a:r>
            <a:r>
              <a:rPr lang="en-US" dirty="0" smtClean="0"/>
              <a:t>Students Selecting Careers </a:t>
            </a:r>
            <a:r>
              <a:rPr lang="en-US" dirty="0"/>
              <a:t>in </a:t>
            </a:r>
            <a:r>
              <a:rPr lang="en-US" dirty="0" smtClean="0"/>
              <a:t>Primary Care </a:t>
            </a:r>
            <a:r>
              <a:rPr lang="en-US" dirty="0"/>
              <a:t>and </a:t>
            </a:r>
            <a:r>
              <a:rPr lang="en-US" dirty="0" smtClean="0"/>
              <a:t>Rural Medicine</a:t>
            </a:r>
          </a:p>
          <a:p>
            <a:r>
              <a:rPr lang="en-US" dirty="0" smtClean="0"/>
              <a:t>Improving Health Outcomes at Maryland Oaks Crossings Community (Funded by the Chapman Foundation)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Community medicine - the </a:t>
            </a:r>
            <a:r>
              <a:rPr lang="en-US" dirty="0"/>
              <a:t>effects of sustainable care in </a:t>
            </a:r>
            <a:r>
              <a:rPr lang="en-US" dirty="0" smtClean="0"/>
              <a:t>low-income communities; Interdisciplinary education and practice and its effects on communities, patients, and students; Health policy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 am a family physician, so most of my expertise is clinical.  I have been a part of the medical community since 1997 and part of the FSU College of Medicine since 2001 (graduated in 2005).  I also sit on Board of the Florida Academy of Family Physicians and the Capital </a:t>
            </a:r>
            <a:r>
              <a:rPr lang="en-US" dirty="0"/>
              <a:t>M</a:t>
            </a:r>
            <a:r>
              <a:rPr lang="en-US" dirty="0" smtClean="0"/>
              <a:t>edical Society and work with the Florida Medical Association.  In doing do, I have fostered several relationships in the community that could help in putting people and projects together throughout Tallahassee and the State </a:t>
            </a:r>
            <a:r>
              <a:rPr lang="en-US" smtClean="0"/>
              <a:t>of Florida.</a:t>
            </a:r>
            <a:endParaRPr lang="en-US" dirty="0"/>
          </a:p>
          <a:p>
            <a:endParaRPr lang="en-US" dirty="0"/>
          </a:p>
        </p:txBody>
      </p:sp>
      <p:pic>
        <p:nvPicPr>
          <p:cNvPr id="41" name="Picture Placeholder 4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b="6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2994</TotalTime>
  <Words>160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54</cp:revision>
  <dcterms:created xsi:type="dcterms:W3CDTF">2016-03-29T15:11:58Z</dcterms:created>
  <dcterms:modified xsi:type="dcterms:W3CDTF">2016-04-18T19:07:14Z</dcterms:modified>
</cp:coreProperties>
</file>