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Amy Burdette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Sociology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aburdette@fsu.edu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My research focuses on sexual health, particularly variations by race and religious involvement. I also examine neighborhood disparities in health, particularly BMI.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current proposal I </a:t>
            </a:r>
            <a:r>
              <a:rPr lang="en-US" dirty="0"/>
              <a:t>am working on </a:t>
            </a:r>
            <a:r>
              <a:rPr lang="en-US" dirty="0" smtClean="0"/>
              <a:t>is </a:t>
            </a:r>
            <a:r>
              <a:rPr lang="en-US" dirty="0"/>
              <a:t>focused on reducing health disparities among minority youth through athletic participation. The other is focused on sexual health among sexual minority young adults.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Aging, Disparities</a:t>
            </a:r>
            <a:r>
              <a:rPr lang="en-US" dirty="0" smtClean="0"/>
              <a:t>, Sexual Health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 am open to different </a:t>
            </a:r>
            <a:r>
              <a:rPr lang="en-US" dirty="0" smtClean="0"/>
              <a:t>collaboration options.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" b="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2959</TotalTime>
  <Words>77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36</cp:revision>
  <dcterms:created xsi:type="dcterms:W3CDTF">2016-03-29T15:11:58Z</dcterms:created>
  <dcterms:modified xsi:type="dcterms:W3CDTF">2016-04-18T19:09:01Z</dcterms:modified>
</cp:coreProperties>
</file>